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4_AD502F0A.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5" r:id="rId13"/>
    <p:sldId id="268" r:id="rId14"/>
    <p:sldId id="266" r:id="rId15"/>
    <p:sldId id="267" r:id="rId16"/>
  </p:sldIdLst>
  <p:sldSz cx="12192000" cy="6858000"/>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6567B6-1804-9A38-50C9-406282FF0CC2}" name="Bruno Miguel Gouveia Vieira" initials="BV" userId="S::a32496@aluno.filipa-vilhena.edu.pt::3215a4d0-0e06-448c-8e59-30a67f039a7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67858E-007D-46BD-A7F0-96E7ED75D7F4}" v="715" dt="2024-01-04T15:37:20.0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62" autoAdjust="0"/>
    <p:restoredTop sz="94660"/>
  </p:normalViewPr>
  <p:slideViewPr>
    <p:cSldViewPr snapToGrid="0">
      <p:cViewPr varScale="1">
        <p:scale>
          <a:sx n="73" d="100"/>
          <a:sy n="73" d="100"/>
        </p:scale>
        <p:origin x="696" y="6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iela Paula da Silva Garcia Cervan" userId="S::f747@prof.filipa-vilhena.edu.pt::d8b88294-a47f-4abe-bd1a-45adc25bad36" providerId="AD" clId="Web-{7067858E-007D-46BD-A7F0-96E7ED75D7F4}"/>
    <pc:docChg chg="addSld delSld modSld sldOrd">
      <pc:chgData name="Daniela Paula da Silva Garcia Cervan" userId="S::f747@prof.filipa-vilhena.edu.pt::d8b88294-a47f-4abe-bd1a-45adc25bad36" providerId="AD" clId="Web-{7067858E-007D-46BD-A7F0-96E7ED75D7F4}" dt="2024-01-04T15:37:20.002" v="662"/>
      <pc:docMkLst>
        <pc:docMk/>
      </pc:docMkLst>
      <pc:sldChg chg="modSp">
        <pc:chgData name="Daniela Paula da Silva Garcia Cervan" userId="S::f747@prof.filipa-vilhena.edu.pt::d8b88294-a47f-4abe-bd1a-45adc25bad36" providerId="AD" clId="Web-{7067858E-007D-46BD-A7F0-96E7ED75D7F4}" dt="2024-01-04T14:36:21.575" v="7" actId="20577"/>
        <pc:sldMkLst>
          <pc:docMk/>
          <pc:sldMk cId="1128993153" sldId="256"/>
        </pc:sldMkLst>
        <pc:spChg chg="mod">
          <ac:chgData name="Daniela Paula da Silva Garcia Cervan" userId="S::f747@prof.filipa-vilhena.edu.pt::d8b88294-a47f-4abe-bd1a-45adc25bad36" providerId="AD" clId="Web-{7067858E-007D-46BD-A7F0-96E7ED75D7F4}" dt="2024-01-04T14:36:21.575" v="7" actId="20577"/>
          <ac:spMkLst>
            <pc:docMk/>
            <pc:sldMk cId="1128993153" sldId="256"/>
            <ac:spMk id="3" creationId="{D61A5288-82E7-71CB-422F-94A1CDB4B84B}"/>
          </ac:spMkLst>
        </pc:spChg>
      </pc:sldChg>
      <pc:sldChg chg="modSp mod modShow">
        <pc:chgData name="Daniela Paula da Silva Garcia Cervan" userId="S::f747@prof.filipa-vilhena.edu.pt::d8b88294-a47f-4abe-bd1a-45adc25bad36" providerId="AD" clId="Web-{7067858E-007D-46BD-A7F0-96E7ED75D7F4}" dt="2024-01-04T14:52:45.839" v="191" actId="1076"/>
        <pc:sldMkLst>
          <pc:docMk/>
          <pc:sldMk cId="741191261" sldId="257"/>
        </pc:sldMkLst>
        <pc:spChg chg="mod">
          <ac:chgData name="Daniela Paula da Silva Garcia Cervan" userId="S::f747@prof.filipa-vilhena.edu.pt::d8b88294-a47f-4abe-bd1a-45adc25bad36" providerId="AD" clId="Web-{7067858E-007D-46BD-A7F0-96E7ED75D7F4}" dt="2024-01-04T14:52:45.839" v="191" actId="1076"/>
          <ac:spMkLst>
            <pc:docMk/>
            <pc:sldMk cId="741191261" sldId="257"/>
            <ac:spMk id="3" creationId="{09C70815-E3BB-533D-C3DF-5AFEBDDF5203}"/>
          </ac:spMkLst>
        </pc:spChg>
      </pc:sldChg>
      <pc:sldChg chg="modSp ord">
        <pc:chgData name="Daniela Paula da Silva Garcia Cervan" userId="S::f747@prof.filipa-vilhena.edu.pt::d8b88294-a47f-4abe-bd1a-45adc25bad36" providerId="AD" clId="Web-{7067858E-007D-46BD-A7F0-96E7ED75D7F4}" dt="2024-01-04T15:30:05.887" v="582" actId="20577"/>
        <pc:sldMkLst>
          <pc:docMk/>
          <pc:sldMk cId="430666227" sldId="259"/>
        </pc:sldMkLst>
        <pc:spChg chg="mod">
          <ac:chgData name="Daniela Paula da Silva Garcia Cervan" userId="S::f747@prof.filipa-vilhena.edu.pt::d8b88294-a47f-4abe-bd1a-45adc25bad36" providerId="AD" clId="Web-{7067858E-007D-46BD-A7F0-96E7ED75D7F4}" dt="2024-01-04T15:30:05.887" v="582" actId="20577"/>
          <ac:spMkLst>
            <pc:docMk/>
            <pc:sldMk cId="430666227" sldId="259"/>
            <ac:spMk id="3" creationId="{82EBB1FF-CA28-CF0F-580A-853CB070DE81}"/>
          </ac:spMkLst>
        </pc:spChg>
      </pc:sldChg>
      <pc:sldChg chg="addSp delSp modSp">
        <pc:chgData name="Daniela Paula da Silva Garcia Cervan" userId="S::f747@prof.filipa-vilhena.edu.pt::d8b88294-a47f-4abe-bd1a-45adc25bad36" providerId="AD" clId="Web-{7067858E-007D-46BD-A7F0-96E7ED75D7F4}" dt="2024-01-04T15:29:45.996" v="577" actId="20577"/>
        <pc:sldMkLst>
          <pc:docMk/>
          <pc:sldMk cId="2907713290" sldId="260"/>
        </pc:sldMkLst>
        <pc:spChg chg="mod">
          <ac:chgData name="Daniela Paula da Silva Garcia Cervan" userId="S::f747@prof.filipa-vilhena.edu.pt::d8b88294-a47f-4abe-bd1a-45adc25bad36" providerId="AD" clId="Web-{7067858E-007D-46BD-A7F0-96E7ED75D7F4}" dt="2024-01-04T15:05:14.177" v="316"/>
          <ac:spMkLst>
            <pc:docMk/>
            <pc:sldMk cId="2907713290" sldId="260"/>
            <ac:spMk id="2" creationId="{6B8A3DD0-0513-B9A9-67F7-DB5E22A7321B}"/>
          </ac:spMkLst>
        </pc:spChg>
        <pc:spChg chg="del">
          <ac:chgData name="Daniela Paula da Silva Garcia Cervan" userId="S::f747@prof.filipa-vilhena.edu.pt::d8b88294-a47f-4abe-bd1a-45adc25bad36" providerId="AD" clId="Web-{7067858E-007D-46BD-A7F0-96E7ED75D7F4}" dt="2024-01-04T15:04:29.880" v="305"/>
          <ac:spMkLst>
            <pc:docMk/>
            <pc:sldMk cId="2907713290" sldId="260"/>
            <ac:spMk id="3" creationId="{F10527FB-36BF-37B7-B760-639F68DA3535}"/>
          </ac:spMkLst>
        </pc:spChg>
        <pc:spChg chg="add mod">
          <ac:chgData name="Daniela Paula da Silva Garcia Cervan" userId="S::f747@prof.filipa-vilhena.edu.pt::d8b88294-a47f-4abe-bd1a-45adc25bad36" providerId="AD" clId="Web-{7067858E-007D-46BD-A7F0-96E7ED75D7F4}" dt="2024-01-04T15:29:45.996" v="577" actId="20577"/>
          <ac:spMkLst>
            <pc:docMk/>
            <pc:sldMk cId="2907713290" sldId="260"/>
            <ac:spMk id="5" creationId="{CB20CC62-82E2-C8AA-E077-85B9DB8FE491}"/>
          </ac:spMkLst>
        </pc:spChg>
        <pc:spChg chg="add del">
          <ac:chgData name="Daniela Paula da Silva Garcia Cervan" userId="S::f747@prof.filipa-vilhena.edu.pt::d8b88294-a47f-4abe-bd1a-45adc25bad36" providerId="AD" clId="Web-{7067858E-007D-46BD-A7F0-96E7ED75D7F4}" dt="2024-01-04T15:05:14.177" v="316"/>
          <ac:spMkLst>
            <pc:docMk/>
            <pc:sldMk cId="2907713290" sldId="260"/>
            <ac:spMk id="3079" creationId="{201CC55D-ED54-4C5C-95E6-10947BD1103B}"/>
          </ac:spMkLst>
        </pc:spChg>
        <pc:spChg chg="add del">
          <ac:chgData name="Daniela Paula da Silva Garcia Cervan" userId="S::f747@prof.filipa-vilhena.edu.pt::d8b88294-a47f-4abe-bd1a-45adc25bad36" providerId="AD" clId="Web-{7067858E-007D-46BD-A7F0-96E7ED75D7F4}" dt="2024-01-04T15:05:14.177" v="316"/>
          <ac:spMkLst>
            <pc:docMk/>
            <pc:sldMk cId="2907713290" sldId="260"/>
            <ac:spMk id="3085" creationId="{3873B707-463F-40B0-8227-E8CC6C67EB25}"/>
          </ac:spMkLst>
        </pc:spChg>
        <pc:spChg chg="add del">
          <ac:chgData name="Daniela Paula da Silva Garcia Cervan" userId="S::f747@prof.filipa-vilhena.edu.pt::d8b88294-a47f-4abe-bd1a-45adc25bad36" providerId="AD" clId="Web-{7067858E-007D-46BD-A7F0-96E7ED75D7F4}" dt="2024-01-04T15:05:14.177" v="316"/>
          <ac:spMkLst>
            <pc:docMk/>
            <pc:sldMk cId="2907713290" sldId="260"/>
            <ac:spMk id="3087" creationId="{C13237C8-E62C-4F0D-A318-BD6FB6C2D138}"/>
          </ac:spMkLst>
        </pc:spChg>
        <pc:spChg chg="add del">
          <ac:chgData name="Daniela Paula da Silva Garcia Cervan" userId="S::f747@prof.filipa-vilhena.edu.pt::d8b88294-a47f-4abe-bd1a-45adc25bad36" providerId="AD" clId="Web-{7067858E-007D-46BD-A7F0-96E7ED75D7F4}" dt="2024-01-04T15:05:14.177" v="316"/>
          <ac:spMkLst>
            <pc:docMk/>
            <pc:sldMk cId="2907713290" sldId="260"/>
            <ac:spMk id="3089" creationId="{19C9EAEA-39D0-4B0E-A0EB-51E7B26740B1}"/>
          </ac:spMkLst>
        </pc:spChg>
        <pc:spChg chg="add del">
          <ac:chgData name="Daniela Paula da Silva Garcia Cervan" userId="S::f747@prof.filipa-vilhena.edu.pt::d8b88294-a47f-4abe-bd1a-45adc25bad36" providerId="AD" clId="Web-{7067858E-007D-46BD-A7F0-96E7ED75D7F4}" dt="2024-01-04T15:05:14.162" v="315"/>
          <ac:spMkLst>
            <pc:docMk/>
            <pc:sldMk cId="2907713290" sldId="260"/>
            <ac:spMk id="3094" creationId="{201CC55D-ED54-4C5C-95E6-10947BD1103B}"/>
          </ac:spMkLst>
        </pc:spChg>
        <pc:spChg chg="add del">
          <ac:chgData name="Daniela Paula da Silva Garcia Cervan" userId="S::f747@prof.filipa-vilhena.edu.pt::d8b88294-a47f-4abe-bd1a-45adc25bad36" providerId="AD" clId="Web-{7067858E-007D-46BD-A7F0-96E7ED75D7F4}" dt="2024-01-04T15:05:14.162" v="315"/>
          <ac:spMkLst>
            <pc:docMk/>
            <pc:sldMk cId="2907713290" sldId="260"/>
            <ac:spMk id="3100" creationId="{3873B707-463F-40B0-8227-E8CC6C67EB25}"/>
          </ac:spMkLst>
        </pc:spChg>
        <pc:spChg chg="add del">
          <ac:chgData name="Daniela Paula da Silva Garcia Cervan" userId="S::f747@prof.filipa-vilhena.edu.pt::d8b88294-a47f-4abe-bd1a-45adc25bad36" providerId="AD" clId="Web-{7067858E-007D-46BD-A7F0-96E7ED75D7F4}" dt="2024-01-04T15:05:14.162" v="315"/>
          <ac:spMkLst>
            <pc:docMk/>
            <pc:sldMk cId="2907713290" sldId="260"/>
            <ac:spMk id="3102" creationId="{C13237C8-E62C-4F0D-A318-BD6FB6C2D138}"/>
          </ac:spMkLst>
        </pc:spChg>
        <pc:spChg chg="add del">
          <ac:chgData name="Daniela Paula da Silva Garcia Cervan" userId="S::f747@prof.filipa-vilhena.edu.pt::d8b88294-a47f-4abe-bd1a-45adc25bad36" providerId="AD" clId="Web-{7067858E-007D-46BD-A7F0-96E7ED75D7F4}" dt="2024-01-04T15:05:14.162" v="315"/>
          <ac:spMkLst>
            <pc:docMk/>
            <pc:sldMk cId="2907713290" sldId="260"/>
            <ac:spMk id="3104" creationId="{19C9EAEA-39D0-4B0E-A0EB-51E7B26740B1}"/>
          </ac:spMkLst>
        </pc:spChg>
        <pc:spChg chg="add">
          <ac:chgData name="Daniela Paula da Silva Garcia Cervan" userId="S::f747@prof.filipa-vilhena.edu.pt::d8b88294-a47f-4abe-bd1a-45adc25bad36" providerId="AD" clId="Web-{7067858E-007D-46BD-A7F0-96E7ED75D7F4}" dt="2024-01-04T15:05:14.177" v="316"/>
          <ac:spMkLst>
            <pc:docMk/>
            <pc:sldMk cId="2907713290" sldId="260"/>
            <ac:spMk id="3106" creationId="{45D37F4E-DDB4-456B-97E0-9937730A039F}"/>
          </ac:spMkLst>
        </pc:spChg>
        <pc:spChg chg="add">
          <ac:chgData name="Daniela Paula da Silva Garcia Cervan" userId="S::f747@prof.filipa-vilhena.edu.pt::d8b88294-a47f-4abe-bd1a-45adc25bad36" providerId="AD" clId="Web-{7067858E-007D-46BD-A7F0-96E7ED75D7F4}" dt="2024-01-04T15:05:14.177" v="316"/>
          <ac:spMkLst>
            <pc:docMk/>
            <pc:sldMk cId="2907713290" sldId="260"/>
            <ac:spMk id="3107" creationId="{B2DD41CD-8F47-4F56-AD12-4E2FF7696987}"/>
          </ac:spMkLst>
        </pc:spChg>
        <pc:grpChg chg="add del">
          <ac:chgData name="Daniela Paula da Silva Garcia Cervan" userId="S::f747@prof.filipa-vilhena.edu.pt::d8b88294-a47f-4abe-bd1a-45adc25bad36" providerId="AD" clId="Web-{7067858E-007D-46BD-A7F0-96E7ED75D7F4}" dt="2024-01-04T15:05:14.177" v="316"/>
          <ac:grpSpMkLst>
            <pc:docMk/>
            <pc:sldMk cId="2907713290" sldId="260"/>
            <ac:grpSpMk id="3081" creationId="{1DE889C7-FAD6-4397-98E2-05D503484459}"/>
          </ac:grpSpMkLst>
        </pc:grpChg>
        <pc:grpChg chg="add del">
          <ac:chgData name="Daniela Paula da Silva Garcia Cervan" userId="S::f747@prof.filipa-vilhena.edu.pt::d8b88294-a47f-4abe-bd1a-45adc25bad36" providerId="AD" clId="Web-{7067858E-007D-46BD-A7F0-96E7ED75D7F4}" dt="2024-01-04T15:05:14.162" v="315"/>
          <ac:grpSpMkLst>
            <pc:docMk/>
            <pc:sldMk cId="2907713290" sldId="260"/>
            <ac:grpSpMk id="3096" creationId="{1DE889C7-FAD6-4397-98E2-05D503484459}"/>
          </ac:grpSpMkLst>
        </pc:grpChg>
        <pc:picChg chg="mod ord">
          <ac:chgData name="Daniela Paula da Silva Garcia Cervan" userId="S::f747@prof.filipa-vilhena.edu.pt::d8b88294-a47f-4abe-bd1a-45adc25bad36" providerId="AD" clId="Web-{7067858E-007D-46BD-A7F0-96E7ED75D7F4}" dt="2024-01-04T15:05:14.177" v="316"/>
          <ac:picMkLst>
            <pc:docMk/>
            <pc:sldMk cId="2907713290" sldId="260"/>
            <ac:picMk id="3074" creationId="{030273E4-476C-4352-45FC-FD07220A6325}"/>
          </ac:picMkLst>
        </pc:picChg>
      </pc:sldChg>
      <pc:sldChg chg="modSp">
        <pc:chgData name="Daniela Paula da Silva Garcia Cervan" userId="S::f747@prof.filipa-vilhena.edu.pt::d8b88294-a47f-4abe-bd1a-45adc25bad36" providerId="AD" clId="Web-{7067858E-007D-46BD-A7F0-96E7ED75D7F4}" dt="2024-01-04T15:07:32.617" v="343" actId="1076"/>
        <pc:sldMkLst>
          <pc:docMk/>
          <pc:sldMk cId="1143904150" sldId="261"/>
        </pc:sldMkLst>
        <pc:spChg chg="mod">
          <ac:chgData name="Daniela Paula da Silva Garcia Cervan" userId="S::f747@prof.filipa-vilhena.edu.pt::d8b88294-a47f-4abe-bd1a-45adc25bad36" providerId="AD" clId="Web-{7067858E-007D-46BD-A7F0-96E7ED75D7F4}" dt="2024-01-04T15:06:55.304" v="332" actId="20577"/>
          <ac:spMkLst>
            <pc:docMk/>
            <pc:sldMk cId="1143904150" sldId="261"/>
            <ac:spMk id="2" creationId="{85521CBA-3647-20DC-7951-3A9B6C2F740E}"/>
          </ac:spMkLst>
        </pc:spChg>
        <pc:spChg chg="mod">
          <ac:chgData name="Daniela Paula da Silva Garcia Cervan" userId="S::f747@prof.filipa-vilhena.edu.pt::d8b88294-a47f-4abe-bd1a-45adc25bad36" providerId="AD" clId="Web-{7067858E-007D-46BD-A7F0-96E7ED75D7F4}" dt="2024-01-04T15:07:32.617" v="343" actId="1076"/>
          <ac:spMkLst>
            <pc:docMk/>
            <pc:sldMk cId="1143904150" sldId="261"/>
            <ac:spMk id="10" creationId="{F55EF889-5BE3-BB1F-2DF7-F28D68CB87C6}"/>
          </ac:spMkLst>
        </pc:spChg>
      </pc:sldChg>
      <pc:sldChg chg="modSp">
        <pc:chgData name="Daniela Paula da Silva Garcia Cervan" userId="S::f747@prof.filipa-vilhena.edu.pt::d8b88294-a47f-4abe-bd1a-45adc25bad36" providerId="AD" clId="Web-{7067858E-007D-46BD-A7F0-96E7ED75D7F4}" dt="2024-01-04T15:09:10.524" v="384" actId="20577"/>
        <pc:sldMkLst>
          <pc:docMk/>
          <pc:sldMk cId="1502103477" sldId="262"/>
        </pc:sldMkLst>
        <pc:spChg chg="mod">
          <ac:chgData name="Daniela Paula da Silva Garcia Cervan" userId="S::f747@prof.filipa-vilhena.edu.pt::d8b88294-a47f-4abe-bd1a-45adc25bad36" providerId="AD" clId="Web-{7067858E-007D-46BD-A7F0-96E7ED75D7F4}" dt="2024-01-04T15:07:39.338" v="345" actId="20577"/>
          <ac:spMkLst>
            <pc:docMk/>
            <pc:sldMk cId="1502103477" sldId="262"/>
            <ac:spMk id="2" creationId="{92BE2B98-488A-8881-7343-B458F71F05E1}"/>
          </ac:spMkLst>
        </pc:spChg>
        <pc:spChg chg="mod">
          <ac:chgData name="Daniela Paula da Silva Garcia Cervan" userId="S::f747@prof.filipa-vilhena.edu.pt::d8b88294-a47f-4abe-bd1a-45adc25bad36" providerId="AD" clId="Web-{7067858E-007D-46BD-A7F0-96E7ED75D7F4}" dt="2024-01-04T15:09:10.524" v="384" actId="20577"/>
          <ac:spMkLst>
            <pc:docMk/>
            <pc:sldMk cId="1502103477" sldId="262"/>
            <ac:spMk id="3" creationId="{994BE7AD-CEEF-F8A8-5BEC-38BB60525765}"/>
          </ac:spMkLst>
        </pc:spChg>
      </pc:sldChg>
      <pc:sldChg chg="modSp">
        <pc:chgData name="Daniela Paula da Silva Garcia Cervan" userId="S::f747@prof.filipa-vilhena.edu.pt::d8b88294-a47f-4abe-bd1a-45adc25bad36" providerId="AD" clId="Web-{7067858E-007D-46BD-A7F0-96E7ED75D7F4}" dt="2024-01-04T15:12:14.246" v="424" actId="20577"/>
        <pc:sldMkLst>
          <pc:docMk/>
          <pc:sldMk cId="2727731599" sldId="263"/>
        </pc:sldMkLst>
        <pc:spChg chg="mod">
          <ac:chgData name="Daniela Paula da Silva Garcia Cervan" userId="S::f747@prof.filipa-vilhena.edu.pt::d8b88294-a47f-4abe-bd1a-45adc25bad36" providerId="AD" clId="Web-{7067858E-007D-46BD-A7F0-96E7ED75D7F4}" dt="2024-01-04T15:12:07.027" v="422" actId="20577"/>
          <ac:spMkLst>
            <pc:docMk/>
            <pc:sldMk cId="2727731599" sldId="263"/>
            <ac:spMk id="2" creationId="{6629DF75-AD95-4F93-CEEF-A1A45CB2F248}"/>
          </ac:spMkLst>
        </pc:spChg>
        <pc:spChg chg="mod">
          <ac:chgData name="Daniela Paula da Silva Garcia Cervan" userId="S::f747@prof.filipa-vilhena.edu.pt::d8b88294-a47f-4abe-bd1a-45adc25bad36" providerId="AD" clId="Web-{7067858E-007D-46BD-A7F0-96E7ED75D7F4}" dt="2024-01-04T15:12:14.246" v="424" actId="20577"/>
          <ac:spMkLst>
            <pc:docMk/>
            <pc:sldMk cId="2727731599" sldId="263"/>
            <ac:spMk id="3" creationId="{A3C9B0BA-4608-270A-D8AB-88E4DD6CE0A9}"/>
          </ac:spMkLst>
        </pc:spChg>
      </pc:sldChg>
      <pc:sldChg chg="modSp del">
        <pc:chgData name="Daniela Paula da Silva Garcia Cervan" userId="S::f747@prof.filipa-vilhena.edu.pt::d8b88294-a47f-4abe-bd1a-45adc25bad36" providerId="AD" clId="Web-{7067858E-007D-46BD-A7F0-96E7ED75D7F4}" dt="2024-01-04T15:37:20.002" v="662"/>
        <pc:sldMkLst>
          <pc:docMk/>
          <pc:sldMk cId="1082694287" sldId="264"/>
        </pc:sldMkLst>
        <pc:spChg chg="mod">
          <ac:chgData name="Daniela Paula da Silva Garcia Cervan" userId="S::f747@prof.filipa-vilhena.edu.pt::d8b88294-a47f-4abe-bd1a-45adc25bad36" providerId="AD" clId="Web-{7067858E-007D-46BD-A7F0-96E7ED75D7F4}" dt="2024-01-04T15:21:16.520" v="473" actId="20577"/>
          <ac:spMkLst>
            <pc:docMk/>
            <pc:sldMk cId="1082694287" sldId="264"/>
            <ac:spMk id="2" creationId="{5B72E5F2-FE59-1B07-3C22-1A797B05CD1C}"/>
          </ac:spMkLst>
        </pc:spChg>
        <pc:spChg chg="mod">
          <ac:chgData name="Daniela Paula da Silva Garcia Cervan" userId="S::f747@prof.filipa-vilhena.edu.pt::d8b88294-a47f-4abe-bd1a-45adc25bad36" providerId="AD" clId="Web-{7067858E-007D-46BD-A7F0-96E7ED75D7F4}" dt="2024-01-04T15:25:45.742" v="531" actId="20577"/>
          <ac:spMkLst>
            <pc:docMk/>
            <pc:sldMk cId="1082694287" sldId="264"/>
            <ac:spMk id="3" creationId="{B4DF5EBF-2F36-B458-9535-6AA01FDA8D24}"/>
          </ac:spMkLst>
        </pc:spChg>
      </pc:sldChg>
      <pc:sldChg chg="addSp delSp modSp">
        <pc:chgData name="Daniela Paula da Silva Garcia Cervan" userId="S::f747@prof.filipa-vilhena.edu.pt::d8b88294-a47f-4abe-bd1a-45adc25bad36" providerId="AD" clId="Web-{7067858E-007D-46BD-A7F0-96E7ED75D7F4}" dt="2024-01-04T15:24:45.898" v="530" actId="20577"/>
        <pc:sldMkLst>
          <pc:docMk/>
          <pc:sldMk cId="4152822803" sldId="265"/>
        </pc:sldMkLst>
        <pc:spChg chg="mod">
          <ac:chgData name="Daniela Paula da Silva Garcia Cervan" userId="S::f747@prof.filipa-vilhena.edu.pt::d8b88294-a47f-4abe-bd1a-45adc25bad36" providerId="AD" clId="Web-{7067858E-007D-46BD-A7F0-96E7ED75D7F4}" dt="2024-01-04T15:15:51.593" v="440" actId="1076"/>
          <ac:spMkLst>
            <pc:docMk/>
            <pc:sldMk cId="4152822803" sldId="265"/>
            <ac:spMk id="2" creationId="{68C89BC5-A9DC-D4D8-4B33-AEE98221D583}"/>
          </ac:spMkLst>
        </pc:spChg>
        <pc:spChg chg="mod ord">
          <ac:chgData name="Daniela Paula da Silva Garcia Cervan" userId="S::f747@prof.filipa-vilhena.edu.pt::d8b88294-a47f-4abe-bd1a-45adc25bad36" providerId="AD" clId="Web-{7067858E-007D-46BD-A7F0-96E7ED75D7F4}" dt="2024-01-04T15:24:45.898" v="530" actId="20577"/>
          <ac:spMkLst>
            <pc:docMk/>
            <pc:sldMk cId="4152822803" sldId="265"/>
            <ac:spMk id="9" creationId="{961BB5AD-D28A-9FB8-32CC-D0412645F5A5}"/>
          </ac:spMkLst>
        </pc:spChg>
        <pc:spChg chg="del">
          <ac:chgData name="Daniela Paula da Silva Garcia Cervan" userId="S::f747@prof.filipa-vilhena.edu.pt::d8b88294-a47f-4abe-bd1a-45adc25bad36" providerId="AD" clId="Web-{7067858E-007D-46BD-A7F0-96E7ED75D7F4}" dt="2024-01-04T15:15:13.405" v="433"/>
          <ac:spMkLst>
            <pc:docMk/>
            <pc:sldMk cId="4152822803" sldId="265"/>
            <ac:spMk id="12" creationId="{DBC6133C-0615-4CE4-9132-37E609A9BDFA}"/>
          </ac:spMkLst>
        </pc:spChg>
        <pc:spChg chg="del">
          <ac:chgData name="Daniela Paula da Silva Garcia Cervan" userId="S::f747@prof.filipa-vilhena.edu.pt::d8b88294-a47f-4abe-bd1a-45adc25bad36" providerId="AD" clId="Web-{7067858E-007D-46BD-A7F0-96E7ED75D7F4}" dt="2024-01-04T15:15:13.405" v="433"/>
          <ac:spMkLst>
            <pc:docMk/>
            <pc:sldMk cId="4152822803" sldId="265"/>
            <ac:spMk id="14" creationId="{169CC832-2974-4E8D-90ED-3E2941BA7336}"/>
          </ac:spMkLst>
        </pc:spChg>
        <pc:spChg chg="del">
          <ac:chgData name="Daniela Paula da Silva Garcia Cervan" userId="S::f747@prof.filipa-vilhena.edu.pt::d8b88294-a47f-4abe-bd1a-45adc25bad36" providerId="AD" clId="Web-{7067858E-007D-46BD-A7F0-96E7ED75D7F4}" dt="2024-01-04T15:15:13.405" v="433"/>
          <ac:spMkLst>
            <pc:docMk/>
            <pc:sldMk cId="4152822803" sldId="265"/>
            <ac:spMk id="16" creationId="{55222F96-971A-4F90-B841-6BAB416C7AC1}"/>
          </ac:spMkLst>
        </pc:spChg>
        <pc:spChg chg="del">
          <ac:chgData name="Daniela Paula da Silva Garcia Cervan" userId="S::f747@prof.filipa-vilhena.edu.pt::d8b88294-a47f-4abe-bd1a-45adc25bad36" providerId="AD" clId="Web-{7067858E-007D-46BD-A7F0-96E7ED75D7F4}" dt="2024-01-04T15:15:13.405" v="433"/>
          <ac:spMkLst>
            <pc:docMk/>
            <pc:sldMk cId="4152822803" sldId="265"/>
            <ac:spMk id="18" creationId="{08980754-6F4B-43C9-B9BE-127B6BED6586}"/>
          </ac:spMkLst>
        </pc:spChg>
        <pc:spChg chg="del">
          <ac:chgData name="Daniela Paula da Silva Garcia Cervan" userId="S::f747@prof.filipa-vilhena.edu.pt::d8b88294-a47f-4abe-bd1a-45adc25bad36" providerId="AD" clId="Web-{7067858E-007D-46BD-A7F0-96E7ED75D7F4}" dt="2024-01-04T15:15:13.405" v="433"/>
          <ac:spMkLst>
            <pc:docMk/>
            <pc:sldMk cId="4152822803" sldId="265"/>
            <ac:spMk id="20" creationId="{2C1BBA94-3F40-40AA-8BB9-E69E25E537C1}"/>
          </ac:spMkLst>
        </pc:spChg>
        <pc:spChg chg="add">
          <ac:chgData name="Daniela Paula da Silva Garcia Cervan" userId="S::f747@prof.filipa-vilhena.edu.pt::d8b88294-a47f-4abe-bd1a-45adc25bad36" providerId="AD" clId="Web-{7067858E-007D-46BD-A7F0-96E7ED75D7F4}" dt="2024-01-04T15:15:13.405" v="433"/>
          <ac:spMkLst>
            <pc:docMk/>
            <pc:sldMk cId="4152822803" sldId="265"/>
            <ac:spMk id="25" creationId="{7B831B6F-405A-4B47-B9BB-5CA88F285844}"/>
          </ac:spMkLst>
        </pc:spChg>
        <pc:spChg chg="add">
          <ac:chgData name="Daniela Paula da Silva Garcia Cervan" userId="S::f747@prof.filipa-vilhena.edu.pt::d8b88294-a47f-4abe-bd1a-45adc25bad36" providerId="AD" clId="Web-{7067858E-007D-46BD-A7F0-96E7ED75D7F4}" dt="2024-01-04T15:15:13.405" v="433"/>
          <ac:spMkLst>
            <pc:docMk/>
            <pc:sldMk cId="4152822803" sldId="265"/>
            <ac:spMk id="27" creationId="{953EE71A-6488-4203-A7C4-77102FD0DCCA}"/>
          </ac:spMkLst>
        </pc:spChg>
        <pc:picChg chg="mod">
          <ac:chgData name="Daniela Paula da Silva Garcia Cervan" userId="S::f747@prof.filipa-vilhena.edu.pt::d8b88294-a47f-4abe-bd1a-45adc25bad36" providerId="AD" clId="Web-{7067858E-007D-46BD-A7F0-96E7ED75D7F4}" dt="2024-01-04T15:15:13.405" v="433"/>
          <ac:picMkLst>
            <pc:docMk/>
            <pc:sldMk cId="4152822803" sldId="265"/>
            <ac:picMk id="5" creationId="{DEA0E8B4-C599-C2D8-D744-7EA2A018D572}"/>
          </ac:picMkLst>
        </pc:picChg>
      </pc:sldChg>
      <pc:sldChg chg="addSp modSp add replId">
        <pc:chgData name="Daniela Paula da Silva Garcia Cervan" userId="S::f747@prof.filipa-vilhena.edu.pt::d8b88294-a47f-4abe-bd1a-45adc25bad36" providerId="AD" clId="Web-{7067858E-007D-46BD-A7F0-96E7ED75D7F4}" dt="2024-01-04T15:37:09.112" v="661" actId="20577"/>
        <pc:sldMkLst>
          <pc:docMk/>
          <pc:sldMk cId="606284615" sldId="266"/>
        </pc:sldMkLst>
        <pc:spChg chg="mod">
          <ac:chgData name="Daniela Paula da Silva Garcia Cervan" userId="S::f747@prof.filipa-vilhena.edu.pt::d8b88294-a47f-4abe-bd1a-45adc25bad36" providerId="AD" clId="Web-{7067858E-007D-46BD-A7F0-96E7ED75D7F4}" dt="2024-01-04T15:36:01.204" v="636" actId="20577"/>
          <ac:spMkLst>
            <pc:docMk/>
            <pc:sldMk cId="606284615" sldId="266"/>
            <ac:spMk id="3" creationId="{FE6F76F9-AECE-D353-E527-705D6AA34C00}"/>
          </ac:spMkLst>
        </pc:spChg>
        <pc:spChg chg="add mod">
          <ac:chgData name="Daniela Paula da Silva Garcia Cervan" userId="S::f747@prof.filipa-vilhena.edu.pt::d8b88294-a47f-4abe-bd1a-45adc25bad36" providerId="AD" clId="Web-{7067858E-007D-46BD-A7F0-96E7ED75D7F4}" dt="2024-01-04T15:37:09.112" v="661" actId="20577"/>
          <ac:spMkLst>
            <pc:docMk/>
            <pc:sldMk cId="606284615" sldId="266"/>
            <ac:spMk id="4" creationId="{3745079D-A5AF-8922-75E0-E3DF3621415D}"/>
          </ac:spMkLst>
        </pc:spChg>
      </pc:sldChg>
      <pc:sldChg chg="modSp new del">
        <pc:chgData name="Daniela Paula da Silva Garcia Cervan" userId="S::f747@prof.filipa-vilhena.edu.pt::d8b88294-a47f-4abe-bd1a-45adc25bad36" providerId="AD" clId="Web-{7067858E-007D-46BD-A7F0-96E7ED75D7F4}" dt="2024-01-04T15:02:01.331" v="273"/>
        <pc:sldMkLst>
          <pc:docMk/>
          <pc:sldMk cId="2957087237" sldId="266"/>
        </pc:sldMkLst>
        <pc:spChg chg="mod">
          <ac:chgData name="Daniela Paula da Silva Garcia Cervan" userId="S::f747@prof.filipa-vilhena.edu.pt::d8b88294-a47f-4abe-bd1a-45adc25bad36" providerId="AD" clId="Web-{7067858E-007D-46BD-A7F0-96E7ED75D7F4}" dt="2024-01-04T14:46:03.786" v="82"/>
          <ac:spMkLst>
            <pc:docMk/>
            <pc:sldMk cId="2957087237" sldId="266"/>
            <ac:spMk id="2" creationId="{2E95A6C6-D611-F93D-49B8-89F0535FA768}"/>
          </ac:spMkLst>
        </pc:spChg>
        <pc:spChg chg="mod">
          <ac:chgData name="Daniela Paula da Silva Garcia Cervan" userId="S::f747@prof.filipa-vilhena.edu.pt::d8b88294-a47f-4abe-bd1a-45adc25bad36" providerId="AD" clId="Web-{7067858E-007D-46BD-A7F0-96E7ED75D7F4}" dt="2024-01-04T14:54:39.543" v="193" actId="20577"/>
          <ac:spMkLst>
            <pc:docMk/>
            <pc:sldMk cId="2957087237" sldId="266"/>
            <ac:spMk id="3" creationId="{C130A843-5683-A002-A562-066B16378EE7}"/>
          </ac:spMkLst>
        </pc:spChg>
      </pc:sldChg>
      <pc:sldChg chg="addSp modSp add del replId">
        <pc:chgData name="Daniela Paula da Silva Garcia Cervan" userId="S::f747@prof.filipa-vilhena.edu.pt::d8b88294-a47f-4abe-bd1a-45adc25bad36" providerId="AD" clId="Web-{7067858E-007D-46BD-A7F0-96E7ED75D7F4}" dt="2024-01-04T15:05:23.365" v="317"/>
        <pc:sldMkLst>
          <pc:docMk/>
          <pc:sldMk cId="3700181430" sldId="267"/>
        </pc:sldMkLst>
        <pc:spChg chg="mod">
          <ac:chgData name="Daniela Paula da Silva Garcia Cervan" userId="S::f747@prof.filipa-vilhena.edu.pt::d8b88294-a47f-4abe-bd1a-45adc25bad36" providerId="AD" clId="Web-{7067858E-007D-46BD-A7F0-96E7ED75D7F4}" dt="2024-01-04T14:55:11.856" v="202" actId="20577"/>
          <ac:spMkLst>
            <pc:docMk/>
            <pc:sldMk cId="3700181430" sldId="267"/>
            <ac:spMk id="2" creationId="{C9BD4FC4-1922-BA29-D816-513B6BCEC5CE}"/>
          </ac:spMkLst>
        </pc:spChg>
        <pc:spChg chg="mod">
          <ac:chgData name="Daniela Paula da Silva Garcia Cervan" userId="S::f747@prof.filipa-vilhena.edu.pt::d8b88294-a47f-4abe-bd1a-45adc25bad36" providerId="AD" clId="Web-{7067858E-007D-46BD-A7F0-96E7ED75D7F4}" dt="2024-01-04T14:55:18.466" v="203" actId="20577"/>
          <ac:spMkLst>
            <pc:docMk/>
            <pc:sldMk cId="3700181430" sldId="267"/>
            <ac:spMk id="3" creationId="{4C838517-66A5-A82C-BD20-F526BF145098}"/>
          </ac:spMkLst>
        </pc:spChg>
        <pc:spChg chg="add mod">
          <ac:chgData name="Daniela Paula da Silva Garcia Cervan" userId="S::f747@prof.filipa-vilhena.edu.pt::d8b88294-a47f-4abe-bd1a-45adc25bad36" providerId="AD" clId="Web-{7067858E-007D-46BD-A7F0-96E7ED75D7F4}" dt="2024-01-04T15:04:46.989" v="310" actId="20577"/>
          <ac:spMkLst>
            <pc:docMk/>
            <pc:sldMk cId="3700181430" sldId="267"/>
            <ac:spMk id="4" creationId="{1B70170E-8BBB-389E-DA0A-D546309FEC59}"/>
          </ac:spMkLst>
        </pc:spChg>
      </pc:sldChg>
    </pc:docChg>
  </pc:docChgLst>
</pc:chgInfo>
</file>

<file path=ppt/comments/modernComment_104_AD502F0A.xml><?xml version="1.0" encoding="utf-8"?>
<p188:cmLst xmlns:a="http://schemas.openxmlformats.org/drawingml/2006/main" xmlns:r="http://schemas.openxmlformats.org/officeDocument/2006/relationships" xmlns:p188="http://schemas.microsoft.com/office/powerpoint/2018/8/main">
  <p188:cm id="{3B21C1D7-379D-4254-BC58-2B5ED07470CA}" authorId="{836567B6-1804-9A38-50C9-406282FF0CC2}" created="2024-01-19T15:12:23.188">
    <pc:sldMkLst xmlns:pc="http://schemas.microsoft.com/office/powerpoint/2013/main/command">
      <pc:docMk/>
      <pc:sldMk cId="2907713290" sldId="260"/>
    </pc:sldMkLst>
    <p188:txBody>
      <a:bodyPr/>
      <a:lstStyle/>
      <a:p>
        <a:r>
          <a:rPr lang="pt-PT"/>
          <a:t>Fornecer tuturiais 
explorar a linguagem em c 
oferecer desafios mais complexos como projetos com sensores e como nicaçao em exercicios 
propucionar  aos utilizadores um forum/Cominidade onde podem conversaer e tambem uma parte para poderem partilhar ois seus projetos </a:t>
        </a:r>
      </a:p>
    </p188:txBody>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jp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473956-9E30-AB39-C430-21C74A010888}"/>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pt-PT"/>
          </a:p>
        </p:txBody>
      </p:sp>
      <p:sp>
        <p:nvSpPr>
          <p:cNvPr id="3" name="Subtítulo 2">
            <a:extLst>
              <a:ext uri="{FF2B5EF4-FFF2-40B4-BE49-F238E27FC236}">
                <a16:creationId xmlns:a16="http://schemas.microsoft.com/office/drawing/2014/main" id="{CACF3AD2-D616-4F86-C311-DF0DF7DA83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pt-PT"/>
          </a:p>
        </p:txBody>
      </p:sp>
      <p:sp>
        <p:nvSpPr>
          <p:cNvPr id="4" name="Espaço Reservado para Data 3">
            <a:extLst>
              <a:ext uri="{FF2B5EF4-FFF2-40B4-BE49-F238E27FC236}">
                <a16:creationId xmlns:a16="http://schemas.microsoft.com/office/drawing/2014/main" id="{C19747CE-C62D-C13E-5D76-8CCE12EFB0DF}"/>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5" name="Espaço Reservado para Rodapé 4">
            <a:extLst>
              <a:ext uri="{FF2B5EF4-FFF2-40B4-BE49-F238E27FC236}">
                <a16:creationId xmlns:a16="http://schemas.microsoft.com/office/drawing/2014/main" id="{4F44738D-0850-A806-0598-13A971767BDD}"/>
              </a:ext>
            </a:extLst>
          </p:cNvPr>
          <p:cNvSpPr>
            <a:spLocks noGrp="1"/>
          </p:cNvSpPr>
          <p:nvPr>
            <p:ph type="ftr" sz="quarter" idx="11"/>
          </p:nvPr>
        </p:nvSpPr>
        <p:spPr/>
        <p:txBody>
          <a:bodyPr/>
          <a:lstStyle/>
          <a:p>
            <a:endParaRPr lang="pt-PT"/>
          </a:p>
        </p:txBody>
      </p:sp>
      <p:sp>
        <p:nvSpPr>
          <p:cNvPr id="6" name="Espaço Reservado para Número de Slide 5">
            <a:extLst>
              <a:ext uri="{FF2B5EF4-FFF2-40B4-BE49-F238E27FC236}">
                <a16:creationId xmlns:a16="http://schemas.microsoft.com/office/drawing/2014/main" id="{776CC787-BA45-23FB-28A3-CA2641157D73}"/>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42686710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3DAAE6-4F5D-B75A-BD6A-B983FFF0AB01}"/>
              </a:ext>
            </a:extLst>
          </p:cNvPr>
          <p:cNvSpPr>
            <a:spLocks noGrp="1"/>
          </p:cNvSpPr>
          <p:nvPr>
            <p:ph type="title"/>
          </p:nvPr>
        </p:nvSpPr>
        <p:spPr/>
        <p:txBody>
          <a:bodyPr/>
          <a:lstStyle/>
          <a:p>
            <a:r>
              <a:rPr lang="pt-BR"/>
              <a:t>Clique para editar o título Mestre</a:t>
            </a:r>
            <a:endParaRPr lang="pt-PT"/>
          </a:p>
        </p:txBody>
      </p:sp>
      <p:sp>
        <p:nvSpPr>
          <p:cNvPr id="3" name="Espaço Reservado para Texto Vertical 2">
            <a:extLst>
              <a:ext uri="{FF2B5EF4-FFF2-40B4-BE49-F238E27FC236}">
                <a16:creationId xmlns:a16="http://schemas.microsoft.com/office/drawing/2014/main" id="{5EF1D4D2-51F7-20A2-4608-A67D6FE8D081}"/>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PT"/>
          </a:p>
        </p:txBody>
      </p:sp>
      <p:sp>
        <p:nvSpPr>
          <p:cNvPr id="4" name="Espaço Reservado para Data 3">
            <a:extLst>
              <a:ext uri="{FF2B5EF4-FFF2-40B4-BE49-F238E27FC236}">
                <a16:creationId xmlns:a16="http://schemas.microsoft.com/office/drawing/2014/main" id="{1D6D8E87-1436-7CEA-2604-1EFE8AAF30A8}"/>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5" name="Espaço Reservado para Rodapé 4">
            <a:extLst>
              <a:ext uri="{FF2B5EF4-FFF2-40B4-BE49-F238E27FC236}">
                <a16:creationId xmlns:a16="http://schemas.microsoft.com/office/drawing/2014/main" id="{0E7598F3-08FF-8ADD-3E9E-0840344A4D4E}"/>
              </a:ext>
            </a:extLst>
          </p:cNvPr>
          <p:cNvSpPr>
            <a:spLocks noGrp="1"/>
          </p:cNvSpPr>
          <p:nvPr>
            <p:ph type="ftr" sz="quarter" idx="11"/>
          </p:nvPr>
        </p:nvSpPr>
        <p:spPr/>
        <p:txBody>
          <a:bodyPr/>
          <a:lstStyle/>
          <a:p>
            <a:endParaRPr lang="pt-PT"/>
          </a:p>
        </p:txBody>
      </p:sp>
      <p:sp>
        <p:nvSpPr>
          <p:cNvPr id="6" name="Espaço Reservado para Número de Slide 5">
            <a:extLst>
              <a:ext uri="{FF2B5EF4-FFF2-40B4-BE49-F238E27FC236}">
                <a16:creationId xmlns:a16="http://schemas.microsoft.com/office/drawing/2014/main" id="{F40F8E9E-56E5-133E-3B16-2DD08CD7BCEF}"/>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2385028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119946F-F7E5-727A-0594-90870F2D630E}"/>
              </a:ext>
            </a:extLst>
          </p:cNvPr>
          <p:cNvSpPr>
            <a:spLocks noGrp="1"/>
          </p:cNvSpPr>
          <p:nvPr>
            <p:ph type="title" orient="vert"/>
          </p:nvPr>
        </p:nvSpPr>
        <p:spPr>
          <a:xfrm>
            <a:off x="8724900" y="365125"/>
            <a:ext cx="2628900" cy="5811838"/>
          </a:xfrm>
        </p:spPr>
        <p:txBody>
          <a:bodyPr vert="eaVert"/>
          <a:lstStyle/>
          <a:p>
            <a:r>
              <a:rPr lang="pt-BR"/>
              <a:t>Clique para editar o título Mestre</a:t>
            </a:r>
            <a:endParaRPr lang="pt-PT"/>
          </a:p>
        </p:txBody>
      </p:sp>
      <p:sp>
        <p:nvSpPr>
          <p:cNvPr id="3" name="Espaço Reservado para Texto Vertical 2">
            <a:extLst>
              <a:ext uri="{FF2B5EF4-FFF2-40B4-BE49-F238E27FC236}">
                <a16:creationId xmlns:a16="http://schemas.microsoft.com/office/drawing/2014/main" id="{BF082B91-C5B8-5CA2-E619-45AF63464797}"/>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PT"/>
          </a:p>
        </p:txBody>
      </p:sp>
      <p:sp>
        <p:nvSpPr>
          <p:cNvPr id="4" name="Espaço Reservado para Data 3">
            <a:extLst>
              <a:ext uri="{FF2B5EF4-FFF2-40B4-BE49-F238E27FC236}">
                <a16:creationId xmlns:a16="http://schemas.microsoft.com/office/drawing/2014/main" id="{EE8153C7-3A2D-D6D6-D0BF-EE7559AF0430}"/>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5" name="Espaço Reservado para Rodapé 4">
            <a:extLst>
              <a:ext uri="{FF2B5EF4-FFF2-40B4-BE49-F238E27FC236}">
                <a16:creationId xmlns:a16="http://schemas.microsoft.com/office/drawing/2014/main" id="{3B3BB400-EAD8-C4F4-C7BF-57AD82CFF0A8}"/>
              </a:ext>
            </a:extLst>
          </p:cNvPr>
          <p:cNvSpPr>
            <a:spLocks noGrp="1"/>
          </p:cNvSpPr>
          <p:nvPr>
            <p:ph type="ftr" sz="quarter" idx="11"/>
          </p:nvPr>
        </p:nvSpPr>
        <p:spPr/>
        <p:txBody>
          <a:bodyPr/>
          <a:lstStyle/>
          <a:p>
            <a:endParaRPr lang="pt-PT"/>
          </a:p>
        </p:txBody>
      </p:sp>
      <p:sp>
        <p:nvSpPr>
          <p:cNvPr id="6" name="Espaço Reservado para Número de Slide 5">
            <a:extLst>
              <a:ext uri="{FF2B5EF4-FFF2-40B4-BE49-F238E27FC236}">
                <a16:creationId xmlns:a16="http://schemas.microsoft.com/office/drawing/2014/main" id="{5E2BE001-5E37-7B77-F103-4E5CD8CC39DC}"/>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2206401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FED0C8-7E3F-8728-D7AA-609F21BDCCD4}"/>
              </a:ext>
            </a:extLst>
          </p:cNvPr>
          <p:cNvSpPr>
            <a:spLocks noGrp="1"/>
          </p:cNvSpPr>
          <p:nvPr>
            <p:ph type="title"/>
          </p:nvPr>
        </p:nvSpPr>
        <p:spPr/>
        <p:txBody>
          <a:bodyPr/>
          <a:lstStyle/>
          <a:p>
            <a:r>
              <a:rPr lang="pt-BR"/>
              <a:t>Clique para editar o título Mestre</a:t>
            </a:r>
            <a:endParaRPr lang="pt-PT"/>
          </a:p>
        </p:txBody>
      </p:sp>
      <p:sp>
        <p:nvSpPr>
          <p:cNvPr id="3" name="Espaço Reservado para Conteúdo 2">
            <a:extLst>
              <a:ext uri="{FF2B5EF4-FFF2-40B4-BE49-F238E27FC236}">
                <a16:creationId xmlns:a16="http://schemas.microsoft.com/office/drawing/2014/main" id="{F594593D-9F2B-C2A1-AB97-0629EEE2BFE4}"/>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PT"/>
          </a:p>
        </p:txBody>
      </p:sp>
      <p:sp>
        <p:nvSpPr>
          <p:cNvPr id="4" name="Espaço Reservado para Data 3">
            <a:extLst>
              <a:ext uri="{FF2B5EF4-FFF2-40B4-BE49-F238E27FC236}">
                <a16:creationId xmlns:a16="http://schemas.microsoft.com/office/drawing/2014/main" id="{C2DB8862-0B16-744A-D45B-9F5A1EE52790}"/>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5" name="Espaço Reservado para Rodapé 4">
            <a:extLst>
              <a:ext uri="{FF2B5EF4-FFF2-40B4-BE49-F238E27FC236}">
                <a16:creationId xmlns:a16="http://schemas.microsoft.com/office/drawing/2014/main" id="{1626F6C8-0733-20A8-4612-0FA940848065}"/>
              </a:ext>
            </a:extLst>
          </p:cNvPr>
          <p:cNvSpPr>
            <a:spLocks noGrp="1"/>
          </p:cNvSpPr>
          <p:nvPr>
            <p:ph type="ftr" sz="quarter" idx="11"/>
          </p:nvPr>
        </p:nvSpPr>
        <p:spPr/>
        <p:txBody>
          <a:bodyPr/>
          <a:lstStyle/>
          <a:p>
            <a:endParaRPr lang="pt-PT"/>
          </a:p>
        </p:txBody>
      </p:sp>
      <p:sp>
        <p:nvSpPr>
          <p:cNvPr id="6" name="Espaço Reservado para Número de Slide 5">
            <a:extLst>
              <a:ext uri="{FF2B5EF4-FFF2-40B4-BE49-F238E27FC236}">
                <a16:creationId xmlns:a16="http://schemas.microsoft.com/office/drawing/2014/main" id="{42959BED-0BE6-8A29-CDF5-E1F889323C83}"/>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2130269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BF9BF6-9B2D-960F-351E-79ABD6418234}"/>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pt-PT"/>
          </a:p>
        </p:txBody>
      </p:sp>
      <p:sp>
        <p:nvSpPr>
          <p:cNvPr id="3" name="Espaço Reservado para Texto 2">
            <a:extLst>
              <a:ext uri="{FF2B5EF4-FFF2-40B4-BE49-F238E27FC236}">
                <a16:creationId xmlns:a16="http://schemas.microsoft.com/office/drawing/2014/main" id="{F18953DA-B74C-22C9-58F3-00757E4E25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35E0192-ECC0-B669-0D99-8DC9ED991422}"/>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5" name="Espaço Reservado para Rodapé 4">
            <a:extLst>
              <a:ext uri="{FF2B5EF4-FFF2-40B4-BE49-F238E27FC236}">
                <a16:creationId xmlns:a16="http://schemas.microsoft.com/office/drawing/2014/main" id="{48646D46-169E-F0D7-B1A0-720D0962045D}"/>
              </a:ext>
            </a:extLst>
          </p:cNvPr>
          <p:cNvSpPr>
            <a:spLocks noGrp="1"/>
          </p:cNvSpPr>
          <p:nvPr>
            <p:ph type="ftr" sz="quarter" idx="11"/>
          </p:nvPr>
        </p:nvSpPr>
        <p:spPr/>
        <p:txBody>
          <a:bodyPr/>
          <a:lstStyle/>
          <a:p>
            <a:endParaRPr lang="pt-PT"/>
          </a:p>
        </p:txBody>
      </p:sp>
      <p:sp>
        <p:nvSpPr>
          <p:cNvPr id="6" name="Espaço Reservado para Número de Slide 5">
            <a:extLst>
              <a:ext uri="{FF2B5EF4-FFF2-40B4-BE49-F238E27FC236}">
                <a16:creationId xmlns:a16="http://schemas.microsoft.com/office/drawing/2014/main" id="{E3E50347-4264-E90D-2FF3-FD49FA3807EC}"/>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2267748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6BA82A-4E6A-DA53-5032-CDAA2667B0F5}"/>
              </a:ext>
            </a:extLst>
          </p:cNvPr>
          <p:cNvSpPr>
            <a:spLocks noGrp="1"/>
          </p:cNvSpPr>
          <p:nvPr>
            <p:ph type="title"/>
          </p:nvPr>
        </p:nvSpPr>
        <p:spPr/>
        <p:txBody>
          <a:bodyPr/>
          <a:lstStyle/>
          <a:p>
            <a:r>
              <a:rPr lang="pt-BR"/>
              <a:t>Clique para editar o título Mestre</a:t>
            </a:r>
            <a:endParaRPr lang="pt-PT"/>
          </a:p>
        </p:txBody>
      </p:sp>
      <p:sp>
        <p:nvSpPr>
          <p:cNvPr id="3" name="Espaço Reservado para Conteúdo 2">
            <a:extLst>
              <a:ext uri="{FF2B5EF4-FFF2-40B4-BE49-F238E27FC236}">
                <a16:creationId xmlns:a16="http://schemas.microsoft.com/office/drawing/2014/main" id="{8C72D2FB-68D8-65DF-2362-FD6442854E29}"/>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PT"/>
          </a:p>
        </p:txBody>
      </p:sp>
      <p:sp>
        <p:nvSpPr>
          <p:cNvPr id="4" name="Espaço Reservado para Conteúdo 3">
            <a:extLst>
              <a:ext uri="{FF2B5EF4-FFF2-40B4-BE49-F238E27FC236}">
                <a16:creationId xmlns:a16="http://schemas.microsoft.com/office/drawing/2014/main" id="{31CEC325-C2E5-7283-E7CD-DB5FD1F79932}"/>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PT"/>
          </a:p>
        </p:txBody>
      </p:sp>
      <p:sp>
        <p:nvSpPr>
          <p:cNvPr id="5" name="Espaço Reservado para Data 4">
            <a:extLst>
              <a:ext uri="{FF2B5EF4-FFF2-40B4-BE49-F238E27FC236}">
                <a16:creationId xmlns:a16="http://schemas.microsoft.com/office/drawing/2014/main" id="{06ADA1FC-A08A-6962-6786-B796F0534A1B}"/>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6" name="Espaço Reservado para Rodapé 5">
            <a:extLst>
              <a:ext uri="{FF2B5EF4-FFF2-40B4-BE49-F238E27FC236}">
                <a16:creationId xmlns:a16="http://schemas.microsoft.com/office/drawing/2014/main" id="{93316617-39A7-37CF-1A1E-180F9F7747F8}"/>
              </a:ext>
            </a:extLst>
          </p:cNvPr>
          <p:cNvSpPr>
            <a:spLocks noGrp="1"/>
          </p:cNvSpPr>
          <p:nvPr>
            <p:ph type="ftr" sz="quarter" idx="11"/>
          </p:nvPr>
        </p:nvSpPr>
        <p:spPr/>
        <p:txBody>
          <a:bodyPr/>
          <a:lstStyle/>
          <a:p>
            <a:endParaRPr lang="pt-PT"/>
          </a:p>
        </p:txBody>
      </p:sp>
      <p:sp>
        <p:nvSpPr>
          <p:cNvPr id="7" name="Espaço Reservado para Número de Slide 6">
            <a:extLst>
              <a:ext uri="{FF2B5EF4-FFF2-40B4-BE49-F238E27FC236}">
                <a16:creationId xmlns:a16="http://schemas.microsoft.com/office/drawing/2014/main" id="{933EC7F1-5152-B6D3-9483-6E283B21BE91}"/>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2078283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23EF27-30E0-BACB-231E-C68CC6F5DA8A}"/>
              </a:ext>
            </a:extLst>
          </p:cNvPr>
          <p:cNvSpPr>
            <a:spLocks noGrp="1"/>
          </p:cNvSpPr>
          <p:nvPr>
            <p:ph type="title"/>
          </p:nvPr>
        </p:nvSpPr>
        <p:spPr>
          <a:xfrm>
            <a:off x="839788" y="365125"/>
            <a:ext cx="10515600" cy="1325563"/>
          </a:xfrm>
        </p:spPr>
        <p:txBody>
          <a:bodyPr/>
          <a:lstStyle/>
          <a:p>
            <a:r>
              <a:rPr lang="pt-BR"/>
              <a:t>Clique para editar o título Mestre</a:t>
            </a:r>
            <a:endParaRPr lang="pt-PT"/>
          </a:p>
        </p:txBody>
      </p:sp>
      <p:sp>
        <p:nvSpPr>
          <p:cNvPr id="3" name="Espaço Reservado para Texto 2">
            <a:extLst>
              <a:ext uri="{FF2B5EF4-FFF2-40B4-BE49-F238E27FC236}">
                <a16:creationId xmlns:a16="http://schemas.microsoft.com/office/drawing/2014/main" id="{D2C0F7F9-2617-9C2D-48B6-F8F82017B3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89E24A59-C0B3-FB91-4016-7AD5CA7E2046}"/>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PT"/>
          </a:p>
        </p:txBody>
      </p:sp>
      <p:sp>
        <p:nvSpPr>
          <p:cNvPr id="5" name="Espaço Reservado para Texto 4">
            <a:extLst>
              <a:ext uri="{FF2B5EF4-FFF2-40B4-BE49-F238E27FC236}">
                <a16:creationId xmlns:a16="http://schemas.microsoft.com/office/drawing/2014/main" id="{7296B648-A8E2-F923-2058-1F295AA829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D66E5C0B-9A9E-FEDA-21E4-0AFDA37402B8}"/>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PT"/>
          </a:p>
        </p:txBody>
      </p:sp>
      <p:sp>
        <p:nvSpPr>
          <p:cNvPr id="7" name="Espaço Reservado para Data 6">
            <a:extLst>
              <a:ext uri="{FF2B5EF4-FFF2-40B4-BE49-F238E27FC236}">
                <a16:creationId xmlns:a16="http://schemas.microsoft.com/office/drawing/2014/main" id="{EF8A6EE8-793E-FC82-12EC-A252C8A15837}"/>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8" name="Espaço Reservado para Rodapé 7">
            <a:extLst>
              <a:ext uri="{FF2B5EF4-FFF2-40B4-BE49-F238E27FC236}">
                <a16:creationId xmlns:a16="http://schemas.microsoft.com/office/drawing/2014/main" id="{F05B2D83-B5A5-F8E5-DB8C-A25E55E5808E}"/>
              </a:ext>
            </a:extLst>
          </p:cNvPr>
          <p:cNvSpPr>
            <a:spLocks noGrp="1"/>
          </p:cNvSpPr>
          <p:nvPr>
            <p:ph type="ftr" sz="quarter" idx="11"/>
          </p:nvPr>
        </p:nvSpPr>
        <p:spPr/>
        <p:txBody>
          <a:bodyPr/>
          <a:lstStyle/>
          <a:p>
            <a:endParaRPr lang="pt-PT"/>
          </a:p>
        </p:txBody>
      </p:sp>
      <p:sp>
        <p:nvSpPr>
          <p:cNvPr id="9" name="Espaço Reservado para Número de Slide 8">
            <a:extLst>
              <a:ext uri="{FF2B5EF4-FFF2-40B4-BE49-F238E27FC236}">
                <a16:creationId xmlns:a16="http://schemas.microsoft.com/office/drawing/2014/main" id="{F20B548E-CD46-1194-1738-21F0620D2B14}"/>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1876699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85E450-8CCA-7E7B-ED2E-C64CD606E362}"/>
              </a:ext>
            </a:extLst>
          </p:cNvPr>
          <p:cNvSpPr>
            <a:spLocks noGrp="1"/>
          </p:cNvSpPr>
          <p:nvPr>
            <p:ph type="title"/>
          </p:nvPr>
        </p:nvSpPr>
        <p:spPr/>
        <p:txBody>
          <a:bodyPr/>
          <a:lstStyle/>
          <a:p>
            <a:r>
              <a:rPr lang="pt-BR"/>
              <a:t>Clique para editar o título Mestre</a:t>
            </a:r>
            <a:endParaRPr lang="pt-PT"/>
          </a:p>
        </p:txBody>
      </p:sp>
      <p:sp>
        <p:nvSpPr>
          <p:cNvPr id="3" name="Espaço Reservado para Data 2">
            <a:extLst>
              <a:ext uri="{FF2B5EF4-FFF2-40B4-BE49-F238E27FC236}">
                <a16:creationId xmlns:a16="http://schemas.microsoft.com/office/drawing/2014/main" id="{25243A7D-D778-7BCA-7A28-7BA761B3F398}"/>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4" name="Espaço Reservado para Rodapé 3">
            <a:extLst>
              <a:ext uri="{FF2B5EF4-FFF2-40B4-BE49-F238E27FC236}">
                <a16:creationId xmlns:a16="http://schemas.microsoft.com/office/drawing/2014/main" id="{795A4ABD-2A13-2DE8-97C5-E49CF6C4220D}"/>
              </a:ext>
            </a:extLst>
          </p:cNvPr>
          <p:cNvSpPr>
            <a:spLocks noGrp="1"/>
          </p:cNvSpPr>
          <p:nvPr>
            <p:ph type="ftr" sz="quarter" idx="11"/>
          </p:nvPr>
        </p:nvSpPr>
        <p:spPr/>
        <p:txBody>
          <a:bodyPr/>
          <a:lstStyle/>
          <a:p>
            <a:endParaRPr lang="pt-PT"/>
          </a:p>
        </p:txBody>
      </p:sp>
      <p:sp>
        <p:nvSpPr>
          <p:cNvPr id="5" name="Espaço Reservado para Número de Slide 4">
            <a:extLst>
              <a:ext uri="{FF2B5EF4-FFF2-40B4-BE49-F238E27FC236}">
                <a16:creationId xmlns:a16="http://schemas.microsoft.com/office/drawing/2014/main" id="{EE88388D-ECCB-7241-E734-5CC398FC79B7}"/>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1674126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4B07B3CB-37DF-F01C-EE76-B540C03518A5}"/>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3" name="Espaço Reservado para Rodapé 2">
            <a:extLst>
              <a:ext uri="{FF2B5EF4-FFF2-40B4-BE49-F238E27FC236}">
                <a16:creationId xmlns:a16="http://schemas.microsoft.com/office/drawing/2014/main" id="{BFF138E7-D4A5-F7FE-3B5C-A60C2F4A7E27}"/>
              </a:ext>
            </a:extLst>
          </p:cNvPr>
          <p:cNvSpPr>
            <a:spLocks noGrp="1"/>
          </p:cNvSpPr>
          <p:nvPr>
            <p:ph type="ftr" sz="quarter" idx="11"/>
          </p:nvPr>
        </p:nvSpPr>
        <p:spPr/>
        <p:txBody>
          <a:bodyPr/>
          <a:lstStyle/>
          <a:p>
            <a:endParaRPr lang="pt-PT"/>
          </a:p>
        </p:txBody>
      </p:sp>
      <p:sp>
        <p:nvSpPr>
          <p:cNvPr id="4" name="Espaço Reservado para Número de Slide 3">
            <a:extLst>
              <a:ext uri="{FF2B5EF4-FFF2-40B4-BE49-F238E27FC236}">
                <a16:creationId xmlns:a16="http://schemas.microsoft.com/office/drawing/2014/main" id="{C80A2AC4-1C44-66CB-60DD-98E1F76DD06A}"/>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2022291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FF005E-4D6B-44FF-47E4-7302ACFE0DA4}"/>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pt-PT"/>
          </a:p>
        </p:txBody>
      </p:sp>
      <p:sp>
        <p:nvSpPr>
          <p:cNvPr id="3" name="Espaço Reservado para Conteúdo 2">
            <a:extLst>
              <a:ext uri="{FF2B5EF4-FFF2-40B4-BE49-F238E27FC236}">
                <a16:creationId xmlns:a16="http://schemas.microsoft.com/office/drawing/2014/main" id="{CBB45684-E6A4-3117-B277-FF3FA52AC2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PT"/>
          </a:p>
        </p:txBody>
      </p:sp>
      <p:sp>
        <p:nvSpPr>
          <p:cNvPr id="4" name="Espaço Reservado para Texto 3">
            <a:extLst>
              <a:ext uri="{FF2B5EF4-FFF2-40B4-BE49-F238E27FC236}">
                <a16:creationId xmlns:a16="http://schemas.microsoft.com/office/drawing/2014/main" id="{CF8D0D69-23BE-0C8C-FE79-68707478AE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05AFC61F-7F46-E6FD-A7E3-C9060F0EFF5F}"/>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6" name="Espaço Reservado para Rodapé 5">
            <a:extLst>
              <a:ext uri="{FF2B5EF4-FFF2-40B4-BE49-F238E27FC236}">
                <a16:creationId xmlns:a16="http://schemas.microsoft.com/office/drawing/2014/main" id="{875E7871-6D6A-877D-10EF-BBF51BDBD1E1}"/>
              </a:ext>
            </a:extLst>
          </p:cNvPr>
          <p:cNvSpPr>
            <a:spLocks noGrp="1"/>
          </p:cNvSpPr>
          <p:nvPr>
            <p:ph type="ftr" sz="quarter" idx="11"/>
          </p:nvPr>
        </p:nvSpPr>
        <p:spPr/>
        <p:txBody>
          <a:bodyPr/>
          <a:lstStyle/>
          <a:p>
            <a:endParaRPr lang="pt-PT"/>
          </a:p>
        </p:txBody>
      </p:sp>
      <p:sp>
        <p:nvSpPr>
          <p:cNvPr id="7" name="Espaço Reservado para Número de Slide 6">
            <a:extLst>
              <a:ext uri="{FF2B5EF4-FFF2-40B4-BE49-F238E27FC236}">
                <a16:creationId xmlns:a16="http://schemas.microsoft.com/office/drawing/2014/main" id="{13F6F719-238F-49EA-F78F-1F52CB7B2B4D}"/>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404909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E65A80-3EB2-8DA1-6616-22746CD121C7}"/>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pt-PT"/>
          </a:p>
        </p:txBody>
      </p:sp>
      <p:sp>
        <p:nvSpPr>
          <p:cNvPr id="3" name="Espaço Reservado para Imagem 2">
            <a:extLst>
              <a:ext uri="{FF2B5EF4-FFF2-40B4-BE49-F238E27FC236}">
                <a16:creationId xmlns:a16="http://schemas.microsoft.com/office/drawing/2014/main" id="{6187E9F6-2420-F317-0485-2E66A4F0DF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PT"/>
          </a:p>
        </p:txBody>
      </p:sp>
      <p:sp>
        <p:nvSpPr>
          <p:cNvPr id="4" name="Espaço Reservado para Texto 3">
            <a:extLst>
              <a:ext uri="{FF2B5EF4-FFF2-40B4-BE49-F238E27FC236}">
                <a16:creationId xmlns:a16="http://schemas.microsoft.com/office/drawing/2014/main" id="{2A512014-22C8-1081-E9CE-F6899F625C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B1B2BBD6-8225-14E9-B949-779869CA8946}"/>
              </a:ext>
            </a:extLst>
          </p:cNvPr>
          <p:cNvSpPr>
            <a:spLocks noGrp="1"/>
          </p:cNvSpPr>
          <p:nvPr>
            <p:ph type="dt" sz="half" idx="10"/>
          </p:nvPr>
        </p:nvSpPr>
        <p:spPr/>
        <p:txBody>
          <a:bodyPr/>
          <a:lstStyle/>
          <a:p>
            <a:fld id="{9B960B0E-C2FD-40F3-AF79-25181C97BE6F}" type="datetimeFigureOut">
              <a:rPr lang="pt-PT" smtClean="0"/>
              <a:t>22/01/2024</a:t>
            </a:fld>
            <a:endParaRPr lang="pt-PT"/>
          </a:p>
        </p:txBody>
      </p:sp>
      <p:sp>
        <p:nvSpPr>
          <p:cNvPr id="6" name="Espaço Reservado para Rodapé 5">
            <a:extLst>
              <a:ext uri="{FF2B5EF4-FFF2-40B4-BE49-F238E27FC236}">
                <a16:creationId xmlns:a16="http://schemas.microsoft.com/office/drawing/2014/main" id="{605D34C0-C044-F3CA-F9D3-0F565B6D2C78}"/>
              </a:ext>
            </a:extLst>
          </p:cNvPr>
          <p:cNvSpPr>
            <a:spLocks noGrp="1"/>
          </p:cNvSpPr>
          <p:nvPr>
            <p:ph type="ftr" sz="quarter" idx="11"/>
          </p:nvPr>
        </p:nvSpPr>
        <p:spPr/>
        <p:txBody>
          <a:bodyPr/>
          <a:lstStyle/>
          <a:p>
            <a:endParaRPr lang="pt-PT"/>
          </a:p>
        </p:txBody>
      </p:sp>
      <p:sp>
        <p:nvSpPr>
          <p:cNvPr id="7" name="Espaço Reservado para Número de Slide 6">
            <a:extLst>
              <a:ext uri="{FF2B5EF4-FFF2-40B4-BE49-F238E27FC236}">
                <a16:creationId xmlns:a16="http://schemas.microsoft.com/office/drawing/2014/main" id="{50411D70-66F7-FE03-4B6A-D95D3320B0D1}"/>
              </a:ext>
            </a:extLst>
          </p:cNvPr>
          <p:cNvSpPr>
            <a:spLocks noGrp="1"/>
          </p:cNvSpPr>
          <p:nvPr>
            <p:ph type="sldNum" sz="quarter" idx="12"/>
          </p:nvPr>
        </p:nvSpPr>
        <p:spPr/>
        <p:txBody>
          <a:bodyPr/>
          <a:lstStyle/>
          <a:p>
            <a:fld id="{A86BDFAC-1D1B-4D47-AFB7-FE8F4D86637E}" type="slidenum">
              <a:rPr lang="pt-PT" smtClean="0"/>
              <a:t>‹nº›</a:t>
            </a:fld>
            <a:endParaRPr lang="pt-PT"/>
          </a:p>
        </p:txBody>
      </p:sp>
    </p:spTree>
    <p:extLst>
      <p:ext uri="{BB962C8B-B14F-4D97-AF65-F5344CB8AC3E}">
        <p14:creationId xmlns:p14="http://schemas.microsoft.com/office/powerpoint/2010/main" val="8645645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B93FB680-DA6E-7D96-9A16-471AA1FA8F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pt-PT"/>
          </a:p>
        </p:txBody>
      </p:sp>
      <p:sp>
        <p:nvSpPr>
          <p:cNvPr id="3" name="Espaço Reservado para Texto 2">
            <a:extLst>
              <a:ext uri="{FF2B5EF4-FFF2-40B4-BE49-F238E27FC236}">
                <a16:creationId xmlns:a16="http://schemas.microsoft.com/office/drawing/2014/main" id="{99947D42-52C6-0F86-E30E-D8CC8AC891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PT"/>
          </a:p>
        </p:txBody>
      </p:sp>
      <p:sp>
        <p:nvSpPr>
          <p:cNvPr id="4" name="Espaço Reservado para Data 3">
            <a:extLst>
              <a:ext uri="{FF2B5EF4-FFF2-40B4-BE49-F238E27FC236}">
                <a16:creationId xmlns:a16="http://schemas.microsoft.com/office/drawing/2014/main" id="{52047FEF-1E26-CED4-1932-DCDD9A489C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960B0E-C2FD-40F3-AF79-25181C97BE6F}" type="datetimeFigureOut">
              <a:rPr lang="pt-PT" smtClean="0"/>
              <a:t>22/01/2024</a:t>
            </a:fld>
            <a:endParaRPr lang="pt-PT"/>
          </a:p>
        </p:txBody>
      </p:sp>
      <p:sp>
        <p:nvSpPr>
          <p:cNvPr id="5" name="Espaço Reservado para Rodapé 4">
            <a:extLst>
              <a:ext uri="{FF2B5EF4-FFF2-40B4-BE49-F238E27FC236}">
                <a16:creationId xmlns:a16="http://schemas.microsoft.com/office/drawing/2014/main" id="{6ACAF2CF-5584-A3AC-2113-B4E3259F50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PT"/>
          </a:p>
        </p:txBody>
      </p:sp>
      <p:sp>
        <p:nvSpPr>
          <p:cNvPr id="6" name="Espaço Reservado para Número de Slide 5">
            <a:extLst>
              <a:ext uri="{FF2B5EF4-FFF2-40B4-BE49-F238E27FC236}">
                <a16:creationId xmlns:a16="http://schemas.microsoft.com/office/drawing/2014/main" id="{06E6C954-A258-2B84-4D62-958125AEE4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6BDFAC-1D1B-4D47-AFB7-FE8F4D86637E}" type="slidenum">
              <a:rPr lang="pt-PT" smtClean="0"/>
              <a:t>‹nº›</a:t>
            </a:fld>
            <a:endParaRPr lang="pt-PT"/>
          </a:p>
        </p:txBody>
      </p:sp>
    </p:spTree>
    <p:extLst>
      <p:ext uri="{BB962C8B-B14F-4D97-AF65-F5344CB8AC3E}">
        <p14:creationId xmlns:p14="http://schemas.microsoft.com/office/powerpoint/2010/main" val="30429190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www.arduino.cc/" TargetMode="External"/><Relationship Id="rId3" Type="http://schemas.openxmlformats.org/officeDocument/2006/relationships/hyperlink" Target="http://www.w3schools.com/" TargetMode="External"/><Relationship Id="rId7" Type="http://schemas.openxmlformats.org/officeDocument/2006/relationships/hyperlink" Target="http://jquery.com/" TargetMode="External"/><Relationship Id="rId2" Type="http://schemas.openxmlformats.org/officeDocument/2006/relationships/hyperlink" Target="http://github.com/" TargetMode="External"/><Relationship Id="rId1" Type="http://schemas.openxmlformats.org/officeDocument/2006/relationships/slideLayout" Target="../slideLayouts/slideLayout2.xml"/><Relationship Id="rId6" Type="http://schemas.openxmlformats.org/officeDocument/2006/relationships/hyperlink" Target="http://www.phpclasses.org/" TargetMode="External"/><Relationship Id="rId5" Type="http://schemas.openxmlformats.org/officeDocument/2006/relationships/hyperlink" Target="http://css-tricks.com/" TargetMode="External"/><Relationship Id="rId10" Type="http://schemas.openxmlformats.org/officeDocument/2006/relationships/hyperlink" Target="http://circuitdigest.com/" TargetMode="External"/><Relationship Id="rId4" Type="http://schemas.openxmlformats.org/officeDocument/2006/relationships/hyperlink" Target="http://stackoverflow.com/" TargetMode="External"/><Relationship Id="rId9" Type="http://schemas.openxmlformats.org/officeDocument/2006/relationships/hyperlink" Target="http://mechatronics4you.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8/10/relationships/comments" Target="../comments/modernComment_104_AD502F0A.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016CB47-C4D4-4332-9ED0-DBB916252F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D56E3A71-7217-912A-8577-E5E020381879}"/>
              </a:ext>
            </a:extLst>
          </p:cNvPr>
          <p:cNvSpPr>
            <a:spLocks noGrp="1"/>
          </p:cNvSpPr>
          <p:nvPr>
            <p:ph type="ctrTitle"/>
          </p:nvPr>
        </p:nvSpPr>
        <p:spPr>
          <a:xfrm>
            <a:off x="532015" y="3930305"/>
            <a:ext cx="3861960" cy="2437244"/>
          </a:xfrm>
        </p:spPr>
        <p:txBody>
          <a:bodyPr vert="horz" lIns="91440" tIns="45720" rIns="91440" bIns="45720" rtlCol="0" anchor="ctr">
            <a:normAutofit/>
          </a:bodyPr>
          <a:lstStyle/>
          <a:p>
            <a:pPr algn="l"/>
            <a:endParaRPr lang="en-US" sz="3600" dirty="0"/>
          </a:p>
        </p:txBody>
      </p:sp>
      <p:sp>
        <p:nvSpPr>
          <p:cNvPr id="1033" name="Rectangle 1032">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355784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5" descr="Desenho de um círculo&#10;&#10;Descrição gerada automaticamente com confiança média">
            <a:extLst>
              <a:ext uri="{FF2B5EF4-FFF2-40B4-BE49-F238E27FC236}">
                <a16:creationId xmlns:a16="http://schemas.microsoft.com/office/drawing/2014/main" id="{9A6CD3CF-3BA0-421B-5341-480F61383C0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100434" y="384463"/>
            <a:ext cx="2811320" cy="281132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m 5" descr="Texto&#10;&#10;Descrição gerada automaticamente">
            <a:extLst>
              <a:ext uri="{FF2B5EF4-FFF2-40B4-BE49-F238E27FC236}">
                <a16:creationId xmlns:a16="http://schemas.microsoft.com/office/drawing/2014/main" id="{EEDB9C4E-3F55-BA78-649A-F9E3FF6088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6433" y="384462"/>
            <a:ext cx="3336878" cy="2811320"/>
          </a:xfrm>
          <a:prstGeom prst="rect">
            <a:avLst/>
          </a:prstGeom>
        </p:spPr>
      </p:pic>
      <p:pic>
        <p:nvPicPr>
          <p:cNvPr id="1026" name="Picture 2" descr="Imagem gráfica do PESSOAS 2030 - Detalhe da Notícia - POISE">
            <a:extLst>
              <a:ext uri="{FF2B5EF4-FFF2-40B4-BE49-F238E27FC236}">
                <a16:creationId xmlns:a16="http://schemas.microsoft.com/office/drawing/2014/main" id="{BB63EB83-9ED5-4DDF-0A27-C8086C937607}"/>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095756" y="1623275"/>
            <a:ext cx="3336953" cy="333694"/>
          </a:xfrm>
          <a:prstGeom prst="rect">
            <a:avLst/>
          </a:prstGeom>
          <a:noFill/>
          <a:extLst>
            <a:ext uri="{909E8E84-426E-40DD-AFC4-6F175D3DCCD1}">
              <a14:hiddenFill xmlns:a14="http://schemas.microsoft.com/office/drawing/2010/main">
                <a:solidFill>
                  <a:srgbClr val="FFFFFF"/>
                </a:solidFill>
              </a14:hiddenFill>
            </a:ext>
          </a:extLst>
        </p:spPr>
      </p:pic>
      <p:sp>
        <p:nvSpPr>
          <p:cNvPr id="1037" name="Rectangle 1036">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635346" y="5126067"/>
            <a:ext cx="219456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ítulo 2">
            <a:extLst>
              <a:ext uri="{FF2B5EF4-FFF2-40B4-BE49-F238E27FC236}">
                <a16:creationId xmlns:a16="http://schemas.microsoft.com/office/drawing/2014/main" id="{D61A5288-82E7-71CB-422F-94A1CDB4B84B}"/>
              </a:ext>
            </a:extLst>
          </p:cNvPr>
          <p:cNvSpPr>
            <a:spLocks noGrp="1"/>
          </p:cNvSpPr>
          <p:nvPr>
            <p:ph type="subTitle" idx="1"/>
          </p:nvPr>
        </p:nvSpPr>
        <p:spPr>
          <a:xfrm>
            <a:off x="5162719" y="3930305"/>
            <a:ext cx="6586915" cy="2437244"/>
          </a:xfrm>
        </p:spPr>
        <p:txBody>
          <a:bodyPr vert="horz" lIns="91440" tIns="45720" rIns="91440" bIns="45720" rtlCol="0" anchor="ctr">
            <a:normAutofit/>
          </a:bodyPr>
          <a:lstStyle/>
          <a:p>
            <a:pPr indent="-228600" algn="l">
              <a:buFont typeface="Arial" panose="020B0604020202020204" pitchFamily="34" charset="0"/>
              <a:buChar char="•"/>
            </a:pPr>
            <a:r>
              <a:rPr lang="en-US" sz="1600" dirty="0">
                <a:latin typeface="Arial" panose="020B0604020202020204" pitchFamily="34" charset="0"/>
                <a:cs typeface="Arial" panose="020B0604020202020204" pitchFamily="34" charset="0"/>
              </a:rPr>
              <a:t>Prova de </a:t>
            </a:r>
            <a:r>
              <a:rPr lang="en-US" sz="1600" dirty="0" err="1">
                <a:latin typeface="Arial" panose="020B0604020202020204" pitchFamily="34" charset="0"/>
                <a:cs typeface="Arial" panose="020B0604020202020204" pitchFamily="34" charset="0"/>
              </a:rPr>
              <a:t>Aptidão</a:t>
            </a:r>
            <a:r>
              <a:rPr lang="en-US" sz="1600" dirty="0">
                <a:latin typeface="Arial" panose="020B0604020202020204" pitchFamily="34" charset="0"/>
                <a:cs typeface="Arial" panose="020B0604020202020204" pitchFamily="34" charset="0"/>
              </a:rPr>
              <a:t> </a:t>
            </a:r>
            <a:r>
              <a:rPr lang="en-US" sz="1600" dirty="0" err="1">
                <a:latin typeface="Arial" panose="020B0604020202020204" pitchFamily="34" charset="0"/>
                <a:cs typeface="Arial" panose="020B0604020202020204" pitchFamily="34" charset="0"/>
              </a:rPr>
              <a:t>Profissional</a:t>
            </a:r>
            <a:r>
              <a:rPr lang="en-US" sz="1600" dirty="0">
                <a:latin typeface="Arial" panose="020B0604020202020204" pitchFamily="34" charset="0"/>
                <a:cs typeface="Arial" panose="020B0604020202020204" pitchFamily="34" charset="0"/>
              </a:rPr>
              <a:t>  (PAP)</a:t>
            </a:r>
          </a:p>
          <a:p>
            <a:pPr indent="-228600" algn="l">
              <a:buFont typeface="Arial" panose="020B0604020202020204" pitchFamily="34" charset="0"/>
              <a:buChar char="•"/>
            </a:pPr>
            <a:r>
              <a:rPr lang="en-US" sz="1600" dirty="0">
                <a:latin typeface="Arial" panose="020B0604020202020204" pitchFamily="34" charset="0"/>
                <a:cs typeface="Arial" panose="020B0604020202020204" pitchFamily="34" charset="0"/>
              </a:rPr>
              <a:t>Bruno Vieira, Nº2/12ºJ</a:t>
            </a:r>
            <a:endParaRPr lang="en-US" sz="1600" dirty="0">
              <a:latin typeface="Arial" panose="020B0604020202020204" pitchFamily="34" charset="0"/>
              <a:ea typeface="Calibri"/>
              <a:cs typeface="Arial" panose="020B0604020202020204" pitchFamily="34" charset="0"/>
            </a:endParaRPr>
          </a:p>
          <a:p>
            <a:pPr indent="-228600" algn="l">
              <a:buFont typeface="Arial" panose="020B0604020202020204" pitchFamily="34" charset="0"/>
              <a:buChar char="•"/>
            </a:pPr>
            <a:r>
              <a:rPr lang="en-US" sz="1600" dirty="0" err="1">
                <a:latin typeface="Arial" panose="020B0604020202020204" pitchFamily="34" charset="0"/>
                <a:cs typeface="Arial" panose="020B0604020202020204" pitchFamily="34" charset="0"/>
              </a:rPr>
              <a:t>Curso:TGPSI</a:t>
            </a:r>
            <a:endParaRPr lang="en-US" sz="1600" dirty="0">
              <a:latin typeface="Arial" panose="020B0604020202020204" pitchFamily="34" charset="0"/>
              <a:cs typeface="Arial" panose="020B0604020202020204" pitchFamily="34" charset="0"/>
            </a:endParaRPr>
          </a:p>
          <a:p>
            <a:pPr indent="-228600" algn="l">
              <a:buFont typeface="Arial" panose="020B0604020202020204" pitchFamily="34" charset="0"/>
              <a:buChar char="•"/>
            </a:pPr>
            <a:endParaRPr lang="en-US" sz="2000" dirty="0"/>
          </a:p>
        </p:txBody>
      </p:sp>
    </p:spTree>
    <p:extLst>
      <p:ext uri="{BB962C8B-B14F-4D97-AF65-F5344CB8AC3E}">
        <p14:creationId xmlns:p14="http://schemas.microsoft.com/office/powerpoint/2010/main" val="1128993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8C89BC5-A9DC-D4D8-4B33-AEE98221D583}"/>
              </a:ext>
            </a:extLst>
          </p:cNvPr>
          <p:cNvSpPr>
            <a:spLocks noGrp="1"/>
          </p:cNvSpPr>
          <p:nvPr>
            <p:ph type="title"/>
          </p:nvPr>
        </p:nvSpPr>
        <p:spPr>
          <a:xfrm>
            <a:off x="6662158" y="496139"/>
            <a:ext cx="4818888" cy="1476801"/>
          </a:xfrm>
        </p:spPr>
        <p:txBody>
          <a:bodyPr anchor="b">
            <a:normAutofit/>
          </a:bodyPr>
          <a:lstStyle/>
          <a:p>
            <a:r>
              <a:rPr lang="pt-PT" sz="5000" dirty="0">
                <a:latin typeface="Arial" panose="020B0604020202020204" pitchFamily="34" charset="0"/>
                <a:cs typeface="Arial" panose="020B0604020202020204" pitchFamily="34" charset="0"/>
              </a:rPr>
              <a:t>Diagrama de Casos de Uso </a:t>
            </a:r>
          </a:p>
        </p:txBody>
      </p:sp>
      <p:pic>
        <p:nvPicPr>
          <p:cNvPr id="5" name="Espaço Reservado para Conteúdo 4">
            <a:extLst>
              <a:ext uri="{FF2B5EF4-FFF2-40B4-BE49-F238E27FC236}">
                <a16:creationId xmlns:a16="http://schemas.microsoft.com/office/drawing/2014/main" id="{DEA0E8B4-C599-C2D8-D744-7EA2A018D572}"/>
              </a:ext>
            </a:extLst>
          </p:cNvPr>
          <p:cNvPicPr>
            <a:picLocks noChangeAspect="1"/>
          </p:cNvPicPr>
          <p:nvPr/>
        </p:nvPicPr>
        <p:blipFill>
          <a:blip r:embed="rId2"/>
          <a:stretch>
            <a:fillRect/>
          </a:stretch>
        </p:blipFill>
        <p:spPr>
          <a:xfrm>
            <a:off x="630936" y="1723073"/>
            <a:ext cx="5458968" cy="3411854"/>
          </a:xfrm>
          <a:prstGeom prst="rect">
            <a:avLst/>
          </a:prstGeom>
        </p:spPr>
      </p:pic>
      <p:sp>
        <p:nvSpPr>
          <p:cNvPr id="27"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961BB5AD-D28A-9FB8-32CC-D0412645F5A5}"/>
              </a:ext>
            </a:extLst>
          </p:cNvPr>
          <p:cNvSpPr>
            <a:spLocks noGrp="1"/>
          </p:cNvSpPr>
          <p:nvPr>
            <p:ph idx="1"/>
          </p:nvPr>
        </p:nvSpPr>
        <p:spPr>
          <a:xfrm>
            <a:off x="6139523" y="2458052"/>
            <a:ext cx="5887416" cy="4359753"/>
          </a:xfrm>
        </p:spPr>
        <p:txBody>
          <a:bodyPr anchor="t">
            <a:normAutofit/>
          </a:bodyPr>
          <a:lstStyle/>
          <a:p>
            <a:pPr lvl="1"/>
            <a:r>
              <a:rPr lang="en-US" sz="1700" b="1" dirty="0" err="1">
                <a:latin typeface="Arial" panose="020B0604020202020204" pitchFamily="34" charset="0"/>
                <a:ea typeface="+mn-lt"/>
                <a:cs typeface="Arial" panose="020B0604020202020204" pitchFamily="34" charset="0"/>
              </a:rPr>
              <a:t>Aceder</a:t>
            </a:r>
            <a:r>
              <a:rPr lang="en-US" sz="1700" b="1" dirty="0">
                <a:latin typeface="Arial" panose="020B0604020202020204" pitchFamily="34" charset="0"/>
                <a:ea typeface="+mn-lt"/>
                <a:cs typeface="Arial" panose="020B0604020202020204" pitchFamily="34" charset="0"/>
              </a:rPr>
              <a:t> a </a:t>
            </a:r>
            <a:r>
              <a:rPr lang="en-US" sz="1700" b="1" dirty="0" err="1">
                <a:latin typeface="Arial" panose="020B0604020202020204" pitchFamily="34" charset="0"/>
                <a:ea typeface="+mn-lt"/>
                <a:cs typeface="Arial" panose="020B0604020202020204" pitchFamily="34" charset="0"/>
              </a:rPr>
              <a:t>Tutoriais</a:t>
            </a:r>
            <a:r>
              <a:rPr lang="en-US" sz="1700" b="1" dirty="0">
                <a:latin typeface="Arial" panose="020B0604020202020204" pitchFamily="34" charset="0"/>
                <a:ea typeface="+mn-lt"/>
                <a:cs typeface="Arial" panose="020B0604020202020204" pitchFamily="34" charset="0"/>
              </a:rPr>
              <a:t> e </a:t>
            </a:r>
            <a:r>
              <a:rPr lang="en-US" sz="1700" b="1" dirty="0" err="1">
                <a:latin typeface="Arial" panose="020B0604020202020204" pitchFamily="34" charset="0"/>
                <a:ea typeface="+mn-lt"/>
                <a:cs typeface="Arial" panose="020B0604020202020204" pitchFamily="34" charset="0"/>
              </a:rPr>
              <a:t>Projetos</a:t>
            </a:r>
            <a:r>
              <a:rPr lang="en-US" sz="1700" b="1"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pPr lvl="2"/>
            <a:r>
              <a:rPr lang="en-US" sz="1700" dirty="0" err="1">
                <a:latin typeface="Arial" panose="020B0604020202020204" pitchFamily="34" charset="0"/>
                <a:ea typeface="+mn-lt"/>
                <a:cs typeface="Arial" panose="020B0604020202020204" pitchFamily="34" charset="0"/>
              </a:rPr>
              <a:t>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utilizadores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registados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podem</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aceder</a:t>
            </a:r>
            <a:r>
              <a:rPr lang="en-US" sz="1700" dirty="0">
                <a:latin typeface="Arial" panose="020B0604020202020204" pitchFamily="34" charset="0"/>
                <a:ea typeface="+mn-lt"/>
                <a:cs typeface="Arial" panose="020B0604020202020204" pitchFamily="34" charset="0"/>
              </a:rPr>
              <a:t> a </a:t>
            </a:r>
            <a:r>
              <a:rPr lang="en-US" sz="1700" dirty="0" err="1">
                <a:latin typeface="Arial" panose="020B0604020202020204" pitchFamily="34" charset="0"/>
                <a:ea typeface="+mn-lt"/>
                <a:cs typeface="Arial" panose="020B0604020202020204" pitchFamily="34" charset="0"/>
              </a:rPr>
              <a:t>tutoriais</a:t>
            </a:r>
            <a:r>
              <a:rPr lang="en-US" sz="1700" dirty="0">
                <a:latin typeface="Arial" panose="020B0604020202020204" pitchFamily="34" charset="0"/>
                <a:ea typeface="+mn-lt"/>
                <a:cs typeface="Arial" panose="020B0604020202020204" pitchFamily="34" charset="0"/>
              </a:rPr>
              <a:t> e </a:t>
            </a:r>
            <a:r>
              <a:rPr lang="en-US" sz="1700" dirty="0" err="1">
                <a:latin typeface="Arial" panose="020B0604020202020204" pitchFamily="34" charset="0"/>
                <a:ea typeface="+mn-lt"/>
                <a:cs typeface="Arial" panose="020B0604020202020204" pitchFamily="34" charset="0"/>
              </a:rPr>
              <a:t>projetos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relacionados</a:t>
            </a:r>
            <a:r>
              <a:rPr lang="en-US" sz="1700" dirty="0">
                <a:latin typeface="Arial" panose="020B0604020202020204" pitchFamily="34" charset="0"/>
                <a:ea typeface="+mn-lt"/>
                <a:cs typeface="Arial" panose="020B0604020202020204" pitchFamily="34" charset="0"/>
              </a:rPr>
              <a:t> com o Arduino.</a:t>
            </a:r>
            <a:endParaRPr lang="en-US" sz="1700" dirty="0">
              <a:latin typeface="Arial" panose="020B0604020202020204" pitchFamily="34" charset="0"/>
              <a:ea typeface="Calibri"/>
              <a:cs typeface="Arial" panose="020B0604020202020204" pitchFamily="34" charset="0"/>
            </a:endParaRPr>
          </a:p>
          <a:p>
            <a:pPr lvl="1"/>
            <a:r>
              <a:rPr lang="en-US" sz="1700" b="1" dirty="0" err="1">
                <a:latin typeface="Arial" panose="020B0604020202020204" pitchFamily="34" charset="0"/>
                <a:ea typeface="+mn-lt"/>
                <a:cs typeface="Arial" panose="020B0604020202020204" pitchFamily="34" charset="0"/>
              </a:rPr>
              <a:t>Interagir</a:t>
            </a:r>
            <a:r>
              <a:rPr lang="en-US" sz="1700" b="1" dirty="0">
                <a:latin typeface="Arial" panose="020B0604020202020204" pitchFamily="34" charset="0"/>
                <a:ea typeface="+mn-lt"/>
                <a:cs typeface="Arial" panose="020B0604020202020204" pitchFamily="34" charset="0"/>
              </a:rPr>
              <a:t> </a:t>
            </a:r>
            <a:r>
              <a:rPr lang="en-US" sz="1700" b="1" dirty="0" err="1">
                <a:latin typeface="Arial" panose="020B0604020202020204" pitchFamily="34" charset="0"/>
                <a:ea typeface="+mn-lt"/>
                <a:cs typeface="Arial" panose="020B0604020202020204" pitchFamily="34" charset="0"/>
              </a:rPr>
              <a:t>na</a:t>
            </a:r>
            <a:r>
              <a:rPr lang="en-US" sz="1700" b="1" dirty="0">
                <a:latin typeface="Arial" panose="020B0604020202020204" pitchFamily="34" charset="0"/>
                <a:ea typeface="+mn-lt"/>
                <a:cs typeface="Arial" panose="020B0604020202020204" pitchFamily="34" charset="0"/>
              </a:rPr>
              <a:t> </a:t>
            </a:r>
            <a:r>
              <a:rPr lang="en-US" sz="1700" b="1" dirty="0" err="1">
                <a:latin typeface="Arial" panose="020B0604020202020204" pitchFamily="34" charset="0"/>
                <a:ea typeface="+mn-lt"/>
                <a:cs typeface="Arial" panose="020B0604020202020204" pitchFamily="34" charset="0"/>
              </a:rPr>
              <a:t>Comunidade</a:t>
            </a:r>
            <a:r>
              <a:rPr lang="en-US" sz="1700" b="1"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pPr lvl="2"/>
            <a:r>
              <a:rPr lang="en-US" sz="1700" dirty="0" err="1">
                <a:latin typeface="Arial" panose="020B0604020202020204" pitchFamily="34" charset="0"/>
                <a:ea typeface="+mn-lt"/>
                <a:cs typeface="Arial" panose="020B0604020202020204" pitchFamily="34" charset="0"/>
              </a:rPr>
              <a:t>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Utilizadores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registados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podem</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participar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em</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fóruns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comentar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em</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publicações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partilhar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projetos</a:t>
            </a:r>
            <a:r>
              <a:rPr lang="en-US" sz="1700" dirty="0">
                <a:latin typeface="Arial" panose="020B0604020202020204" pitchFamily="34" charset="0"/>
                <a:ea typeface="+mn-lt"/>
                <a:cs typeface="Arial" panose="020B0604020202020204" pitchFamily="34" charset="0"/>
              </a:rPr>
              <a:t> e </a:t>
            </a:r>
            <a:r>
              <a:rPr lang="en-US" sz="1700" dirty="0" err="1">
                <a:latin typeface="Arial" panose="020B0604020202020204" pitchFamily="34" charset="0"/>
                <a:ea typeface="+mn-lt"/>
                <a:cs typeface="Arial" panose="020B0604020202020204" pitchFamily="34" charset="0"/>
              </a:rPr>
              <a:t>interagir</a:t>
            </a:r>
            <a:r>
              <a:rPr lang="en-US" sz="1700" dirty="0">
                <a:latin typeface="Arial" panose="020B0604020202020204" pitchFamily="34" charset="0"/>
                <a:ea typeface="+mn-lt"/>
                <a:cs typeface="Arial" panose="020B0604020202020204" pitchFamily="34" charset="0"/>
              </a:rPr>
              <a:t> com outros </a:t>
            </a:r>
            <a:r>
              <a:rPr lang="en-US" sz="1700" dirty="0" err="1">
                <a:latin typeface="Arial" panose="020B0604020202020204" pitchFamily="34" charset="0"/>
                <a:ea typeface="+mn-lt"/>
                <a:cs typeface="Arial" panose="020B0604020202020204" pitchFamily="34" charset="0"/>
              </a:rPr>
              <a:t>membros</a:t>
            </a:r>
            <a:r>
              <a:rPr lang="en-US" sz="1700"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pPr lvl="1"/>
            <a:r>
              <a:rPr lang="en-US" sz="1700" b="1" dirty="0" err="1">
                <a:latin typeface="Arial" panose="020B0604020202020204" pitchFamily="34" charset="0"/>
                <a:ea typeface="+mn-lt"/>
                <a:cs typeface="Arial" panose="020B0604020202020204" pitchFamily="34" charset="0"/>
              </a:rPr>
              <a:t>Enviar</a:t>
            </a:r>
            <a:r>
              <a:rPr lang="en-US" sz="1700" b="1" dirty="0">
                <a:latin typeface="Arial" panose="020B0604020202020204" pitchFamily="34" charset="0"/>
                <a:ea typeface="+mn-lt"/>
                <a:cs typeface="Arial" panose="020B0604020202020204" pitchFamily="34" charset="0"/>
              </a:rPr>
              <a:t> Feedback:</a:t>
            </a:r>
            <a:endParaRPr lang="en-US" sz="1700" dirty="0">
              <a:latin typeface="Arial" panose="020B0604020202020204" pitchFamily="34" charset="0"/>
              <a:ea typeface="Calibri"/>
              <a:cs typeface="Arial" panose="020B0604020202020204" pitchFamily="34" charset="0"/>
            </a:endParaRPr>
          </a:p>
          <a:p>
            <a:pPr lvl="2"/>
            <a:r>
              <a:rPr lang="en-US" sz="1700" dirty="0" err="1">
                <a:latin typeface="Arial" panose="020B0604020202020204" pitchFamily="34" charset="0"/>
                <a:ea typeface="+mn-lt"/>
                <a:cs typeface="Arial" panose="020B0604020202020204" pitchFamily="34" charset="0"/>
              </a:rPr>
              <a:t>Todos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utilizadores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têm</a:t>
            </a:r>
            <a:r>
              <a:rPr lang="en-US" sz="1700" dirty="0">
                <a:latin typeface="Arial" panose="020B0604020202020204" pitchFamily="34" charset="0"/>
                <a:ea typeface="+mn-lt"/>
                <a:cs typeface="Arial" panose="020B0604020202020204" pitchFamily="34" charset="0"/>
              </a:rPr>
              <a:t> a </a:t>
            </a:r>
            <a:r>
              <a:rPr lang="en-US" sz="1700" dirty="0" err="1">
                <a:latin typeface="Arial" panose="020B0604020202020204" pitchFamily="34" charset="0"/>
                <a:ea typeface="+mn-lt"/>
                <a:cs typeface="Arial" panose="020B0604020202020204" pitchFamily="34" charset="0"/>
              </a:rPr>
              <a:t>possibilidade</a:t>
            </a:r>
            <a:r>
              <a:rPr lang="en-US" sz="1700" dirty="0">
                <a:latin typeface="Arial" panose="020B0604020202020204" pitchFamily="34" charset="0"/>
                <a:ea typeface="+mn-lt"/>
                <a:cs typeface="Arial" panose="020B0604020202020204" pitchFamily="34" charset="0"/>
              </a:rPr>
              <a:t> de </a:t>
            </a:r>
            <a:r>
              <a:rPr lang="en-US" sz="1700" dirty="0" err="1">
                <a:latin typeface="Arial" panose="020B0604020202020204" pitchFamily="34" charset="0"/>
                <a:ea typeface="+mn-lt"/>
                <a:cs typeface="Arial" panose="020B0604020202020204" pitchFamily="34" charset="0"/>
              </a:rPr>
              <a:t>enviar</a:t>
            </a:r>
            <a:r>
              <a:rPr lang="en-US" sz="1700" dirty="0">
                <a:latin typeface="Arial" panose="020B0604020202020204" pitchFamily="34" charset="0"/>
                <a:ea typeface="+mn-lt"/>
                <a:cs typeface="Arial" panose="020B0604020202020204" pitchFamily="34" charset="0"/>
              </a:rPr>
              <a:t> feedback </a:t>
            </a:r>
            <a:r>
              <a:rPr lang="en-US" sz="1700" dirty="0" err="1">
                <a:latin typeface="Arial" panose="020B0604020202020204" pitchFamily="34" charset="0"/>
                <a:ea typeface="+mn-lt"/>
                <a:cs typeface="Arial" panose="020B0604020202020204" pitchFamily="34" charset="0"/>
              </a:rPr>
              <a:t>sobre</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tutoriais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projetos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ou</a:t>
            </a:r>
            <a:r>
              <a:rPr lang="en-US" sz="1700" dirty="0">
                <a:latin typeface="Arial" panose="020B0604020202020204" pitchFamily="34" charset="0"/>
                <a:ea typeface="+mn-lt"/>
                <a:cs typeface="Arial" panose="020B0604020202020204" pitchFamily="34" charset="0"/>
              </a:rPr>
              <a:t> o site </a:t>
            </a:r>
            <a:r>
              <a:rPr lang="en-US" sz="1700" dirty="0" err="1">
                <a:latin typeface="Arial" panose="020B0604020202020204" pitchFamily="34" charset="0"/>
                <a:ea typeface="+mn-lt"/>
                <a:cs typeface="Arial" panose="020B0604020202020204" pitchFamily="34" charset="0"/>
              </a:rPr>
              <a:t>em</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geral</a:t>
            </a:r>
            <a:r>
              <a:rPr lang="en-US" sz="1700"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pPr lvl="1"/>
            <a:r>
              <a:rPr lang="en-US" sz="1700" b="1" dirty="0" err="1">
                <a:latin typeface="Arial" panose="020B0604020202020204" pitchFamily="34" charset="0"/>
                <a:ea typeface="+mn-lt"/>
                <a:cs typeface="Arial" panose="020B0604020202020204" pitchFamily="34" charset="0"/>
              </a:rPr>
              <a:t>Gerir</a:t>
            </a:r>
            <a:r>
              <a:rPr lang="en-US" sz="1700" b="1" dirty="0">
                <a:latin typeface="Arial" panose="020B0604020202020204" pitchFamily="34" charset="0"/>
                <a:ea typeface="+mn-lt"/>
                <a:cs typeface="Arial" panose="020B0604020202020204" pitchFamily="34" charset="0"/>
              </a:rPr>
              <a:t> </a:t>
            </a:r>
            <a:r>
              <a:rPr lang="en-US" sz="1700" b="1" dirty="0" err="1">
                <a:latin typeface="Arial" panose="020B0604020202020204" pitchFamily="34" charset="0"/>
                <a:ea typeface="+mn-lt"/>
                <a:cs typeface="Arial" panose="020B0604020202020204" pitchFamily="34" charset="0"/>
              </a:rPr>
              <a:t>Conteúdo</a:t>
            </a:r>
            <a:r>
              <a:rPr lang="en-US" sz="1700" b="1" dirty="0">
                <a:latin typeface="Arial" panose="020B0604020202020204" pitchFamily="34" charset="0"/>
                <a:ea typeface="+mn-lt"/>
                <a:cs typeface="Arial" panose="020B0604020202020204" pitchFamily="34" charset="0"/>
              </a:rPr>
              <a:t> (</a:t>
            </a:r>
            <a:r>
              <a:rPr lang="en-US" sz="1700" b="1" dirty="0" err="1">
                <a:latin typeface="Arial" panose="020B0604020202020204" pitchFamily="34" charset="0"/>
                <a:ea typeface="+mn-lt"/>
                <a:cs typeface="Arial" panose="020B0604020202020204" pitchFamily="34" charset="0"/>
              </a:rPr>
              <a:t>Administradores</a:t>
            </a:r>
            <a:r>
              <a:rPr lang="en-US" sz="1700" b="1"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pPr lvl="2"/>
            <a:r>
              <a:rPr lang="en-US" sz="1700" dirty="0" err="1">
                <a:latin typeface="Arial" panose="020B0604020202020204" pitchFamily="34" charset="0"/>
                <a:ea typeface="+mn-lt"/>
                <a:cs typeface="Arial" panose="020B0604020202020204" pitchFamily="34" charset="0"/>
              </a:rPr>
              <a:t>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administradores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podem</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gerir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publicações</a:t>
            </a:r>
            <a:r>
              <a:rPr lang="en-US" sz="1700" dirty="0">
                <a:latin typeface="Arial" panose="020B0604020202020204" pitchFamily="34" charset="0"/>
                <a:ea typeface="+mn-lt"/>
                <a:cs typeface="Arial" panose="020B0604020202020204" pitchFamily="34" charset="0"/>
              </a:rPr>
              <a:t>, remover </a:t>
            </a:r>
            <a:r>
              <a:rPr lang="en-US" sz="1700" dirty="0" err="1">
                <a:latin typeface="Arial" panose="020B0604020202020204" pitchFamily="34" charset="0"/>
                <a:ea typeface="+mn-lt"/>
                <a:cs typeface="Arial" panose="020B0604020202020204" pitchFamily="34" charset="0"/>
              </a:rPr>
              <a:t>conteúdos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impróprios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aprovar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novos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projetos</a:t>
            </a:r>
            <a:r>
              <a:rPr lang="en-US" sz="1700" dirty="0">
                <a:latin typeface="Arial" panose="020B0604020202020204" pitchFamily="34" charset="0"/>
                <a:ea typeface="+mn-lt"/>
                <a:cs typeface="Arial" panose="020B0604020202020204" pitchFamily="34" charset="0"/>
              </a:rPr>
              <a:t>/</a:t>
            </a:r>
            <a:r>
              <a:rPr lang="en-US" sz="1700" dirty="0" err="1">
                <a:latin typeface="Arial" panose="020B0604020202020204" pitchFamily="34" charset="0"/>
                <a:ea typeface="+mn-lt"/>
                <a:cs typeface="Arial" panose="020B0604020202020204" pitchFamily="34" charset="0"/>
              </a:rPr>
              <a:t>tutoriais</a:t>
            </a:r>
            <a:r>
              <a:rPr lang="en-US" sz="1700" dirty="0">
                <a:latin typeface="Arial" panose="020B0604020202020204" pitchFamily="34" charset="0"/>
                <a:ea typeface="+mn-lt"/>
                <a:cs typeface="Arial" panose="020B0604020202020204" pitchFamily="34" charset="0"/>
              </a:rPr>
              <a:t> e </a:t>
            </a:r>
            <a:r>
              <a:rPr lang="en-US" sz="1700" dirty="0" err="1">
                <a:latin typeface="Arial" panose="020B0604020202020204" pitchFamily="34" charset="0"/>
                <a:ea typeface="+mn-lt"/>
                <a:cs typeface="Arial" panose="020B0604020202020204" pitchFamily="34" charset="0"/>
              </a:rPr>
              <a:t>gerir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utilizadores</a:t>
            </a:r>
            <a:r>
              <a:rPr lang="en-US" sz="1700"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endParaRPr lang="en-US" sz="600" dirty="0"/>
          </a:p>
        </p:txBody>
      </p:sp>
    </p:spTree>
    <p:extLst>
      <p:ext uri="{BB962C8B-B14F-4D97-AF65-F5344CB8AC3E}">
        <p14:creationId xmlns:p14="http://schemas.microsoft.com/office/powerpoint/2010/main" val="1457858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978FF1D-D437-B16A-FCFA-96A70F6D167D}"/>
            </a:ext>
          </a:extLst>
        </p:cNvPr>
        <p:cNvGrpSpPr/>
        <p:nvPr/>
      </p:nvGrpSpPr>
      <p:grpSpPr>
        <a:xfrm>
          <a:off x="0" y="0"/>
          <a:ext cx="0" cy="0"/>
          <a:chOff x="0" y="0"/>
          <a:chExt cx="0" cy="0"/>
        </a:xfrm>
      </p:grpSpPr>
      <p:sp useBgFill="1">
        <p:nvSpPr>
          <p:cNvPr id="5150" name="Rectangle 5139">
            <a:extLst>
              <a:ext uri="{FF2B5EF4-FFF2-40B4-BE49-F238E27FC236}">
                <a16:creationId xmlns:a16="http://schemas.microsoft.com/office/drawing/2014/main" id="{A364952C-5ADF-FBAD-EE48-6DEC3F2AF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2591DEC-FE98-9F14-6DFB-205822FF75BE}"/>
              </a:ext>
            </a:extLst>
          </p:cNvPr>
          <p:cNvSpPr>
            <a:spLocks noGrp="1"/>
          </p:cNvSpPr>
          <p:nvPr>
            <p:ph type="title"/>
          </p:nvPr>
        </p:nvSpPr>
        <p:spPr>
          <a:xfrm>
            <a:off x="7239014" y="525982"/>
            <a:ext cx="4282983" cy="1200361"/>
          </a:xfrm>
        </p:spPr>
        <p:txBody>
          <a:bodyPr anchor="b">
            <a:normAutofit/>
          </a:bodyPr>
          <a:lstStyle/>
          <a:p>
            <a:r>
              <a:rPr lang="pt-PT" sz="3600" dirty="0">
                <a:latin typeface="Arial" panose="020B0604020202020204" pitchFamily="34" charset="0"/>
                <a:cs typeface="Arial" panose="020B0604020202020204" pitchFamily="34" charset="0"/>
              </a:rPr>
              <a:t>Conclusão</a:t>
            </a:r>
            <a:br>
              <a:rPr lang="pt-PT" sz="3600" dirty="0"/>
            </a:br>
            <a:endParaRPr lang="pt-PT" sz="3600" dirty="0"/>
          </a:p>
        </p:txBody>
      </p:sp>
      <p:sp>
        <p:nvSpPr>
          <p:cNvPr id="5151" name="Rectangle 5141">
            <a:extLst>
              <a:ext uri="{FF2B5EF4-FFF2-40B4-BE49-F238E27FC236}">
                <a16:creationId xmlns:a16="http://schemas.microsoft.com/office/drawing/2014/main" id="{7EA9A172-1FF3-2BE0-1D05-C6F0EC7D02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52" name="Rectangle 5143">
            <a:extLst>
              <a:ext uri="{FF2B5EF4-FFF2-40B4-BE49-F238E27FC236}">
                <a16:creationId xmlns:a16="http://schemas.microsoft.com/office/drawing/2014/main" id="{25F101A6-1582-468B-3749-5F7B46C053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6" name="Picture 6" descr="Conclusão - ícones de tecnologia grátis">
            <a:extLst>
              <a:ext uri="{FF2B5EF4-FFF2-40B4-BE49-F238E27FC236}">
                <a16:creationId xmlns:a16="http://schemas.microsoft.com/office/drawing/2014/main" id="{9FA3540B-245E-B8A7-F654-4C67B58CFD5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28182" y="650494"/>
            <a:ext cx="5324142" cy="5324142"/>
          </a:xfrm>
          <a:prstGeom prst="rect">
            <a:avLst/>
          </a:prstGeom>
          <a:noFill/>
          <a:extLst>
            <a:ext uri="{909E8E84-426E-40DD-AFC4-6F175D3DCCD1}">
              <a14:hiddenFill xmlns:a14="http://schemas.microsoft.com/office/drawing/2010/main">
                <a:solidFill>
                  <a:srgbClr val="FFFFFF"/>
                </a:solidFill>
              </a14:hiddenFill>
            </a:ext>
          </a:extLst>
        </p:spPr>
      </p:pic>
      <p:sp>
        <p:nvSpPr>
          <p:cNvPr id="5153" name="Rectangle 5145">
            <a:extLst>
              <a:ext uri="{FF2B5EF4-FFF2-40B4-BE49-F238E27FC236}">
                <a16:creationId xmlns:a16="http://schemas.microsoft.com/office/drawing/2014/main" id="{2E370625-41E6-CD9D-43CB-B6324ABA6A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FE6F76F9-AECE-D353-E527-705D6AA34C00}"/>
              </a:ext>
            </a:extLst>
          </p:cNvPr>
          <p:cNvSpPr>
            <a:spLocks noGrp="1"/>
          </p:cNvSpPr>
          <p:nvPr>
            <p:ph idx="1"/>
          </p:nvPr>
        </p:nvSpPr>
        <p:spPr>
          <a:xfrm>
            <a:off x="7239012" y="2031101"/>
            <a:ext cx="4282984" cy="3511943"/>
          </a:xfrm>
        </p:spPr>
        <p:txBody>
          <a:bodyPr anchor="ctr">
            <a:normAutofit/>
          </a:bodyPr>
          <a:lstStyle/>
          <a:p>
            <a:pPr>
              <a:buNone/>
            </a:pPr>
            <a:r>
              <a:rPr lang="pt-PT" sz="1200" dirty="0">
                <a:solidFill>
                  <a:srgbClr val="374151"/>
                </a:solidFill>
                <a:latin typeface="Arial" panose="020B0604020202020204" pitchFamily="34" charset="0"/>
                <a:ea typeface="+mn-lt"/>
                <a:cs typeface="Arial" panose="020B0604020202020204" pitchFamily="34" charset="0"/>
              </a:rPr>
              <a:t>Ao concluir a criação deste site dedicado ao </a:t>
            </a:r>
            <a:r>
              <a:rPr lang="pt-PT" sz="1200" dirty="0" err="1">
                <a:solidFill>
                  <a:srgbClr val="374151"/>
                </a:solidFill>
                <a:latin typeface="Arial" panose="020B0604020202020204" pitchFamily="34" charset="0"/>
                <a:ea typeface="+mn-lt"/>
                <a:cs typeface="Arial" panose="020B0604020202020204" pitchFamily="34" charset="0"/>
              </a:rPr>
              <a:t>Arduino</a:t>
            </a:r>
            <a:r>
              <a:rPr lang="pt-PT" sz="1200" dirty="0">
                <a:solidFill>
                  <a:srgbClr val="374151"/>
                </a:solidFill>
                <a:latin typeface="Arial" panose="020B0604020202020204" pitchFamily="34" charset="0"/>
                <a:ea typeface="+mn-lt"/>
                <a:cs typeface="Arial" panose="020B0604020202020204" pitchFamily="34" charset="0"/>
              </a:rPr>
              <a:t>, é evidente o potencial que ele tem para capacitar e inspirar entusiastas da eletrónica. Ao fornecer um vasto leque de recursos, desde tutoriais introdutórios até projetos avançados, este site pretende ser um farol para todos os interessados em explorar as possibilidades desta plataforma.</a:t>
            </a:r>
            <a:endParaRPr lang="pt-PT" dirty="0">
              <a:latin typeface="Arial" panose="020B0604020202020204" pitchFamily="34" charset="0"/>
              <a:cs typeface="Arial" panose="020B0604020202020204" pitchFamily="34" charset="0"/>
            </a:endParaRPr>
          </a:p>
          <a:p>
            <a:pPr>
              <a:buNone/>
            </a:pPr>
            <a:r>
              <a:rPr lang="pt-PT" sz="1200" dirty="0">
                <a:solidFill>
                  <a:srgbClr val="374151"/>
                </a:solidFill>
                <a:latin typeface="Arial" panose="020B0604020202020204" pitchFamily="34" charset="0"/>
                <a:ea typeface="+mn-lt"/>
                <a:cs typeface="Arial" panose="020B0604020202020204" pitchFamily="34" charset="0"/>
              </a:rPr>
              <a:t>Através da comunidade interativa, onde os utilizadores podem partilhar conhecimentos, experiências e projetos, pretende-se não apenas informar, mas também criar um espaço de colaboração e aprendizagem mútua.</a:t>
            </a:r>
            <a:endParaRPr lang="pt-PT" dirty="0">
              <a:latin typeface="Arial" panose="020B0604020202020204" pitchFamily="34" charset="0"/>
              <a:cs typeface="Arial" panose="020B0604020202020204" pitchFamily="34" charset="0"/>
            </a:endParaRPr>
          </a:p>
          <a:p>
            <a:pPr>
              <a:buNone/>
            </a:pPr>
            <a:r>
              <a:rPr lang="pt-PT" sz="1200" dirty="0">
                <a:solidFill>
                  <a:srgbClr val="374151"/>
                </a:solidFill>
                <a:latin typeface="Arial" panose="020B0604020202020204" pitchFamily="34" charset="0"/>
                <a:ea typeface="+mn-lt"/>
                <a:cs typeface="Arial" panose="020B0604020202020204" pitchFamily="34" charset="0"/>
              </a:rPr>
              <a:t>Penso que os objetivos foram cumpridos e espero que este site sirva como um recurso valioso para iniciantes e experientes, proporcionando uma experiência enriquecedora de aprendizagem e inspirando a criatividade de todos os que se aventuram no mundo do </a:t>
            </a:r>
            <a:r>
              <a:rPr lang="pt-PT" sz="1200" dirty="0" err="1">
                <a:solidFill>
                  <a:srgbClr val="374151"/>
                </a:solidFill>
                <a:latin typeface="Arial" panose="020B0604020202020204" pitchFamily="34" charset="0"/>
                <a:ea typeface="+mn-lt"/>
                <a:cs typeface="Arial" panose="020B0604020202020204" pitchFamily="34" charset="0"/>
              </a:rPr>
              <a:t>Arduino</a:t>
            </a:r>
            <a:r>
              <a:rPr lang="pt-PT" sz="1200" dirty="0">
                <a:solidFill>
                  <a:srgbClr val="374151"/>
                </a:solidFill>
                <a:latin typeface="Arial" panose="020B0604020202020204" pitchFamily="34" charset="0"/>
                <a:ea typeface="+mn-lt"/>
                <a:cs typeface="Arial" panose="020B0604020202020204" pitchFamily="34" charset="0"/>
              </a:rPr>
              <a:t>. </a:t>
            </a:r>
            <a:endParaRPr lang="pt-PT" sz="1200" dirty="0">
              <a:solidFill>
                <a:srgbClr val="374151"/>
              </a:solidFill>
              <a:latin typeface="Arial" panose="020B0604020202020204" pitchFamily="34" charset="0"/>
              <a:cs typeface="Arial" panose="020B0604020202020204" pitchFamily="34" charset="0"/>
            </a:endParaRPr>
          </a:p>
        </p:txBody>
      </p:sp>
      <p:sp>
        <p:nvSpPr>
          <p:cNvPr id="5154" name="Rectangle 5147">
            <a:extLst>
              <a:ext uri="{FF2B5EF4-FFF2-40B4-BE49-F238E27FC236}">
                <a16:creationId xmlns:a16="http://schemas.microsoft.com/office/drawing/2014/main" id="{B53DDDA6-FD53-CEA2-F50C-4E1E9CCD83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aixaDeTexto 3">
            <a:extLst>
              <a:ext uri="{FF2B5EF4-FFF2-40B4-BE49-F238E27FC236}">
                <a16:creationId xmlns:a16="http://schemas.microsoft.com/office/drawing/2014/main" id="{3745079D-A5AF-8922-75E0-E3DF3621415D}"/>
              </a:ext>
            </a:extLst>
          </p:cNvPr>
          <p:cNvSpPr txBox="1"/>
          <p:nvPr/>
        </p:nvSpPr>
        <p:spPr>
          <a:xfrm>
            <a:off x="7361835" y="5904459"/>
            <a:ext cx="433049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pt-PT" sz="2400" b="1" dirty="0">
                <a:ea typeface="Calibri"/>
                <a:cs typeface="Calibri"/>
              </a:rPr>
              <a:t>MUITO OBRIGADO A TOD@S !!!</a:t>
            </a:r>
            <a:endParaRPr lang="pt-PT" sz="2400" b="1" dirty="0"/>
          </a:p>
        </p:txBody>
      </p:sp>
    </p:spTree>
    <p:extLst>
      <p:ext uri="{BB962C8B-B14F-4D97-AF65-F5344CB8AC3E}">
        <p14:creationId xmlns:p14="http://schemas.microsoft.com/office/powerpoint/2010/main" val="606284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C984054-98B6-0C8D-F951-522A67D38C9D}"/>
              </a:ext>
            </a:extLst>
          </p:cNvPr>
          <p:cNvSpPr>
            <a:spLocks noGrp="1"/>
          </p:cNvSpPr>
          <p:nvPr>
            <p:ph type="title"/>
          </p:nvPr>
        </p:nvSpPr>
        <p:spPr>
          <a:xfrm>
            <a:off x="1285240" y="1050595"/>
            <a:ext cx="8074815" cy="1618489"/>
          </a:xfrm>
        </p:spPr>
        <p:txBody>
          <a:bodyPr anchor="ctr">
            <a:normAutofit/>
          </a:bodyPr>
          <a:lstStyle/>
          <a:p>
            <a:r>
              <a:rPr lang="pt-PT" sz="7200"/>
              <a:t>Webgrafia</a:t>
            </a:r>
          </a:p>
        </p:txBody>
      </p:sp>
      <p:sp>
        <p:nvSpPr>
          <p:cNvPr id="3" name="Espaço Reservado para Conteúdo 2">
            <a:extLst>
              <a:ext uri="{FF2B5EF4-FFF2-40B4-BE49-F238E27FC236}">
                <a16:creationId xmlns:a16="http://schemas.microsoft.com/office/drawing/2014/main" id="{7FDD3FD0-9D31-21A9-9FD2-AD4B784FC454}"/>
              </a:ext>
            </a:extLst>
          </p:cNvPr>
          <p:cNvSpPr>
            <a:spLocks noGrp="1"/>
          </p:cNvSpPr>
          <p:nvPr>
            <p:ph idx="1"/>
          </p:nvPr>
        </p:nvSpPr>
        <p:spPr>
          <a:xfrm>
            <a:off x="1285240" y="2969469"/>
            <a:ext cx="8074815" cy="2800395"/>
          </a:xfrm>
        </p:spPr>
        <p:txBody>
          <a:bodyPr anchor="t">
            <a:normAutofit/>
          </a:bodyPr>
          <a:lstStyle/>
          <a:p>
            <a:r>
              <a:rPr lang="pt-PT" sz="1300" u="sng" dirty="0">
                <a:effectLst/>
                <a:latin typeface="Calibri" panose="020F0502020204030204" pitchFamily="34" charset="0"/>
                <a:ea typeface="Calibri" panose="020F0502020204030204" pitchFamily="34" charset="0"/>
                <a:cs typeface="Arial" panose="020B0604020202020204" pitchFamily="34" charset="0"/>
                <a:hlinkClick r:id="rId2"/>
              </a:rPr>
              <a:t>http://github.com</a:t>
            </a:r>
            <a:r>
              <a:rPr lang="pt-PT" sz="1300" dirty="0">
                <a:effectLst/>
                <a:latin typeface="Calibri" panose="020F0502020204030204" pitchFamily="34" charset="0"/>
                <a:ea typeface="Calibri" panose="020F0502020204030204" pitchFamily="34" charset="0"/>
                <a:cs typeface="Arial" panose="020B0604020202020204" pitchFamily="34" charset="0"/>
              </a:rPr>
              <a:t> (Acedido em 3 de Agosto de 2023)</a:t>
            </a:r>
          </a:p>
          <a:p>
            <a:r>
              <a:rPr lang="pt-PT" sz="1300" u="sng" dirty="0">
                <a:effectLst/>
                <a:latin typeface="Calibri" panose="020F0502020204030204" pitchFamily="34" charset="0"/>
                <a:ea typeface="Calibri" panose="020F0502020204030204" pitchFamily="34" charset="0"/>
                <a:cs typeface="Arial" panose="020B0604020202020204" pitchFamily="34" charset="0"/>
                <a:hlinkClick r:id="rId3"/>
              </a:rPr>
              <a:t>http://www.w3schools.com</a:t>
            </a:r>
            <a:r>
              <a:rPr lang="pt-PT" sz="1300" dirty="0">
                <a:effectLst/>
                <a:latin typeface="Calibri" panose="020F0502020204030204" pitchFamily="34" charset="0"/>
                <a:ea typeface="Calibri" panose="020F0502020204030204" pitchFamily="34" charset="0"/>
                <a:cs typeface="Arial" panose="020B0604020202020204" pitchFamily="34" charset="0"/>
              </a:rPr>
              <a:t> (Acedido em 3 de Agosto de 2023)</a:t>
            </a:r>
          </a:p>
          <a:p>
            <a:r>
              <a:rPr lang="pt-PT" sz="1300" u="sng" dirty="0">
                <a:effectLst/>
                <a:latin typeface="Calibri" panose="020F0502020204030204" pitchFamily="34" charset="0"/>
                <a:ea typeface="Calibri" panose="020F0502020204030204" pitchFamily="34" charset="0"/>
                <a:cs typeface="Arial" panose="020B0604020202020204" pitchFamily="34" charset="0"/>
                <a:hlinkClick r:id="rId4"/>
              </a:rPr>
              <a:t>http://stackoverflow.com</a:t>
            </a:r>
            <a:r>
              <a:rPr lang="pt-PT" sz="1300" dirty="0">
                <a:effectLst/>
                <a:latin typeface="Calibri" panose="020F0502020204030204" pitchFamily="34" charset="0"/>
                <a:ea typeface="Calibri" panose="020F0502020204030204" pitchFamily="34" charset="0"/>
                <a:cs typeface="Arial" panose="020B0604020202020204" pitchFamily="34" charset="0"/>
              </a:rPr>
              <a:t> (Acedido em 3 de Agosto de 2023)</a:t>
            </a:r>
          </a:p>
          <a:p>
            <a:r>
              <a:rPr lang="pt-PT" sz="1300" u="sng" dirty="0">
                <a:effectLst/>
                <a:latin typeface="Calibri" panose="020F0502020204030204" pitchFamily="34" charset="0"/>
                <a:ea typeface="Calibri" panose="020F0502020204030204" pitchFamily="34" charset="0"/>
                <a:cs typeface="Arial" panose="020B0604020202020204" pitchFamily="34" charset="0"/>
                <a:hlinkClick r:id="rId5"/>
              </a:rPr>
              <a:t>http://css-tricks.com</a:t>
            </a:r>
            <a:r>
              <a:rPr lang="pt-PT" sz="1300" dirty="0">
                <a:effectLst/>
                <a:latin typeface="Calibri" panose="020F0502020204030204" pitchFamily="34" charset="0"/>
                <a:ea typeface="Calibri" panose="020F0502020204030204" pitchFamily="34" charset="0"/>
                <a:cs typeface="Arial" panose="020B0604020202020204" pitchFamily="34" charset="0"/>
              </a:rPr>
              <a:t> (Acedido em 9 de Agosto de 2023)</a:t>
            </a:r>
          </a:p>
          <a:p>
            <a:r>
              <a:rPr lang="pt-PT" sz="1300" u="sng" dirty="0">
                <a:effectLst/>
                <a:latin typeface="Calibri" panose="020F0502020204030204" pitchFamily="34" charset="0"/>
                <a:ea typeface="Calibri" panose="020F0502020204030204" pitchFamily="34" charset="0"/>
                <a:cs typeface="Arial" panose="020B0604020202020204" pitchFamily="34" charset="0"/>
                <a:hlinkClick r:id="rId6"/>
              </a:rPr>
              <a:t>http://www.phpclasses.org</a:t>
            </a:r>
            <a:r>
              <a:rPr lang="pt-PT" sz="1300" dirty="0">
                <a:effectLst/>
                <a:latin typeface="Calibri" panose="020F0502020204030204" pitchFamily="34" charset="0"/>
                <a:ea typeface="Calibri" panose="020F0502020204030204" pitchFamily="34" charset="0"/>
                <a:cs typeface="Arial" panose="020B0604020202020204" pitchFamily="34" charset="0"/>
              </a:rPr>
              <a:t> (Acedido em 20 de Agosto de 2023)</a:t>
            </a:r>
          </a:p>
          <a:p>
            <a:r>
              <a:rPr lang="pt-PT" sz="1300" u="sng" dirty="0">
                <a:effectLst/>
                <a:latin typeface="Calibri" panose="020F0502020204030204" pitchFamily="34" charset="0"/>
                <a:ea typeface="Calibri" panose="020F0502020204030204" pitchFamily="34" charset="0"/>
                <a:cs typeface="Arial" panose="020B0604020202020204" pitchFamily="34" charset="0"/>
                <a:hlinkClick r:id="rId7"/>
              </a:rPr>
              <a:t>http://jquery.com</a:t>
            </a:r>
            <a:r>
              <a:rPr lang="pt-PT" sz="1300" dirty="0">
                <a:effectLst/>
                <a:latin typeface="Calibri" panose="020F0502020204030204" pitchFamily="34" charset="0"/>
                <a:ea typeface="Calibri" panose="020F0502020204030204" pitchFamily="34" charset="0"/>
                <a:cs typeface="Arial" panose="020B0604020202020204" pitchFamily="34" charset="0"/>
              </a:rPr>
              <a:t> (Acedido em 14 de setembro  de 2023)</a:t>
            </a:r>
          </a:p>
          <a:p>
            <a:r>
              <a:rPr lang="pt-PT" sz="1300" u="sng" dirty="0">
                <a:effectLst/>
                <a:latin typeface="Calibri" panose="020F0502020204030204" pitchFamily="34" charset="0"/>
                <a:ea typeface="Calibri" panose="020F0502020204030204" pitchFamily="34" charset="0"/>
                <a:cs typeface="Arial" panose="020B0604020202020204" pitchFamily="34" charset="0"/>
                <a:hlinkClick r:id="rId8"/>
              </a:rPr>
              <a:t>http://www.arduino.cc</a:t>
            </a:r>
            <a:r>
              <a:rPr lang="pt-PT" sz="1300" dirty="0">
                <a:effectLst/>
                <a:latin typeface="Calibri" panose="020F0502020204030204" pitchFamily="34" charset="0"/>
                <a:ea typeface="Calibri" panose="020F0502020204030204" pitchFamily="34" charset="0"/>
                <a:cs typeface="Arial" panose="020B0604020202020204" pitchFamily="34" charset="0"/>
              </a:rPr>
              <a:t> (Acedido em 19 de setembro  de 2023)</a:t>
            </a:r>
          </a:p>
          <a:p>
            <a:r>
              <a:rPr lang="pt-PT" sz="1300" u="sng" dirty="0">
                <a:effectLst/>
                <a:latin typeface="Calibri" panose="020F0502020204030204" pitchFamily="34" charset="0"/>
                <a:ea typeface="Calibri" panose="020F0502020204030204" pitchFamily="34" charset="0"/>
                <a:cs typeface="Arial" panose="020B0604020202020204" pitchFamily="34" charset="0"/>
                <a:hlinkClick r:id="rId9"/>
              </a:rPr>
              <a:t>http://mechatronics4you.com</a:t>
            </a:r>
            <a:r>
              <a:rPr lang="pt-PT" sz="1300" dirty="0">
                <a:effectLst/>
                <a:latin typeface="Calibri" panose="020F0502020204030204" pitchFamily="34" charset="0"/>
                <a:ea typeface="Calibri" panose="020F0502020204030204" pitchFamily="34" charset="0"/>
                <a:cs typeface="Arial" panose="020B0604020202020204" pitchFamily="34" charset="0"/>
              </a:rPr>
              <a:t> (Acedido em 21  de outubro  de 2023)</a:t>
            </a:r>
          </a:p>
          <a:p>
            <a:r>
              <a:rPr lang="pt-PT" sz="1300" u="sng" dirty="0">
                <a:effectLst/>
                <a:latin typeface="Calibri" panose="020F0502020204030204" pitchFamily="34" charset="0"/>
                <a:ea typeface="Calibri" panose="020F0502020204030204" pitchFamily="34" charset="0"/>
                <a:cs typeface="Arial" panose="020B0604020202020204" pitchFamily="34" charset="0"/>
                <a:hlinkClick r:id="rId10"/>
              </a:rPr>
              <a:t>http://circuitdigest.com</a:t>
            </a:r>
            <a:r>
              <a:rPr lang="pt-PT" sz="1300" dirty="0">
                <a:effectLst/>
                <a:latin typeface="Calibri" panose="020F0502020204030204" pitchFamily="34" charset="0"/>
                <a:ea typeface="Calibri" panose="020F0502020204030204" pitchFamily="34" charset="0"/>
                <a:cs typeface="Arial" panose="020B0604020202020204" pitchFamily="34" charset="0"/>
              </a:rPr>
              <a:t> (Acedido 21  de outubro  de 2023)</a:t>
            </a:r>
          </a:p>
          <a:p>
            <a:endParaRPr lang="pt-PT" sz="1300" dirty="0"/>
          </a:p>
        </p:txBody>
      </p:sp>
    </p:spTree>
    <p:extLst>
      <p:ext uri="{BB962C8B-B14F-4D97-AF65-F5344CB8AC3E}">
        <p14:creationId xmlns:p14="http://schemas.microsoft.com/office/powerpoint/2010/main" val="1140176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E797BFD-40C0-64C0-0E3B-60748A10319A}"/>
              </a:ext>
            </a:extLst>
          </p:cNvPr>
          <p:cNvSpPr>
            <a:spLocks noGrp="1"/>
          </p:cNvSpPr>
          <p:nvPr>
            <p:ph type="title"/>
          </p:nvPr>
        </p:nvSpPr>
        <p:spPr>
          <a:xfrm>
            <a:off x="808638" y="386930"/>
            <a:ext cx="9236700" cy="1188950"/>
          </a:xfrm>
        </p:spPr>
        <p:txBody>
          <a:bodyPr anchor="b">
            <a:normAutofit/>
          </a:bodyPr>
          <a:lstStyle/>
          <a:p>
            <a:r>
              <a:rPr lang="pt-PT" sz="4000" dirty="0"/>
              <a:t>Introdução</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09C70815-E3BB-533D-C3DF-5AFEBDDF5203}"/>
              </a:ext>
            </a:extLst>
          </p:cNvPr>
          <p:cNvSpPr>
            <a:spLocks noGrp="1"/>
          </p:cNvSpPr>
          <p:nvPr>
            <p:ph idx="1"/>
          </p:nvPr>
        </p:nvSpPr>
        <p:spPr>
          <a:xfrm>
            <a:off x="733243" y="2781026"/>
            <a:ext cx="10143668" cy="3664212"/>
          </a:xfrm>
        </p:spPr>
        <p:txBody>
          <a:bodyPr anchor="ctr">
            <a:normAutofit/>
          </a:bodyPr>
          <a:lstStyle/>
          <a:p>
            <a:pPr>
              <a:spcAft>
                <a:spcPts val="1000"/>
              </a:spcAft>
            </a:pPr>
            <a:r>
              <a:rPr lang="pt-PT" sz="2600" dirty="0">
                <a:effectLst/>
                <a:ea typeface="Times New Roman" panose="02020603050405020304" pitchFamily="18" charset="0"/>
                <a:cs typeface="Times New Roman"/>
              </a:rPr>
              <a:t>A Prova de Aptidão Profissional (PAP) é um projeto que se insere no âmbito do curso profissional de Técnico de Gestão e Programação de Sistemas Informáticos</a:t>
            </a:r>
            <a:r>
              <a:rPr lang="pt-PT" sz="2600" dirty="0">
                <a:ea typeface="Times New Roman" panose="02020603050405020304" pitchFamily="18" charset="0"/>
                <a:cs typeface="Times New Roman"/>
              </a:rPr>
              <a:t>(TGPSI).</a:t>
            </a:r>
            <a:r>
              <a:rPr lang="pt-PT" sz="2600" dirty="0">
                <a:effectLst/>
                <a:ea typeface="Times New Roman" panose="02020603050405020304" pitchFamily="18" charset="0"/>
                <a:cs typeface="Times New Roman"/>
              </a:rPr>
              <a:t> </a:t>
            </a:r>
            <a:endParaRPr lang="pt-PT" dirty="0"/>
          </a:p>
          <a:p>
            <a:pPr>
              <a:spcAft>
                <a:spcPts val="1000"/>
              </a:spcAft>
            </a:pPr>
            <a:r>
              <a:rPr lang="pt-PT" sz="2600" dirty="0">
                <a:effectLst/>
                <a:ea typeface="Times New Roman" panose="02020603050405020304" pitchFamily="18" charset="0"/>
                <a:cs typeface="Times New Roman"/>
              </a:rPr>
              <a:t>O tema do presente projeto é um site</a:t>
            </a:r>
            <a:r>
              <a:rPr lang="pt-PT" sz="2600" dirty="0">
                <a:ea typeface="+mn-lt"/>
                <a:cs typeface="Times New Roman"/>
              </a:rPr>
              <a:t> </a:t>
            </a:r>
            <a:r>
              <a:rPr lang="pt-PT" sz="2600" dirty="0">
                <a:ea typeface="+mn-lt"/>
                <a:cs typeface="+mn-lt"/>
              </a:rPr>
              <a:t> que pretende ensinar a uma comunidade a utilização do Arduíno </a:t>
            </a:r>
            <a:endParaRPr lang="pt-PT" sz="2600">
              <a:ea typeface="+mn-lt"/>
              <a:cs typeface="Calibri"/>
            </a:endParaRPr>
          </a:p>
          <a:p>
            <a:pPr>
              <a:spcAft>
                <a:spcPts val="1000"/>
              </a:spcAft>
            </a:pPr>
            <a:r>
              <a:rPr lang="pt-PT" sz="2600" dirty="0">
                <a:ea typeface="Times New Roman" panose="02020603050405020304" pitchFamily="18" charset="0"/>
                <a:cs typeface="Times New Roman"/>
              </a:rPr>
              <a:t>Além desta apresentação, foi elaborado um relatório onde</a:t>
            </a:r>
            <a:r>
              <a:rPr lang="pt-PT" sz="2600" dirty="0">
                <a:effectLst/>
                <a:ea typeface="Times New Roman" panose="02020603050405020304" pitchFamily="18" charset="0"/>
                <a:cs typeface="Times New Roman"/>
              </a:rPr>
              <a:t> é </a:t>
            </a:r>
            <a:r>
              <a:rPr lang="pt-PT" sz="2600" dirty="0">
                <a:ea typeface="Times New Roman" panose="02020603050405020304" pitchFamily="18" charset="0"/>
                <a:cs typeface="Times New Roman"/>
              </a:rPr>
              <a:t>apresentada exaustivamente</a:t>
            </a:r>
            <a:r>
              <a:rPr lang="pt-PT" sz="2600" dirty="0">
                <a:effectLst/>
                <a:ea typeface="Times New Roman" panose="02020603050405020304" pitchFamily="18" charset="0"/>
                <a:cs typeface="Times New Roman"/>
              </a:rPr>
              <a:t> a </a:t>
            </a:r>
            <a:r>
              <a:rPr lang="pt-PT" sz="2600" dirty="0">
                <a:ea typeface="Times New Roman" panose="02020603050405020304" pitchFamily="18" charset="0"/>
                <a:cs typeface="Times New Roman"/>
              </a:rPr>
              <a:t>ideia</a:t>
            </a:r>
            <a:r>
              <a:rPr lang="pt-PT" sz="2600" dirty="0">
                <a:effectLst/>
                <a:ea typeface="Times New Roman" panose="02020603050405020304" pitchFamily="18" charset="0"/>
                <a:cs typeface="Times New Roman"/>
              </a:rPr>
              <a:t> </a:t>
            </a:r>
            <a:r>
              <a:rPr lang="pt-PT" sz="2600" dirty="0">
                <a:ea typeface="Times New Roman" panose="02020603050405020304" pitchFamily="18" charset="0"/>
                <a:cs typeface="Times New Roman"/>
              </a:rPr>
              <a:t>desta PAP </a:t>
            </a:r>
          </a:p>
          <a:p>
            <a:pPr marL="0" indent="0">
              <a:spcAft>
                <a:spcPts val="1000"/>
              </a:spcAft>
              <a:buNone/>
            </a:pPr>
            <a:endParaRPr lang="pt-PT" sz="2600" dirty="0">
              <a:ea typeface="Calibri" panose="020F0502020204030204"/>
              <a:cs typeface="Times New Roman"/>
            </a:endParaRPr>
          </a:p>
          <a:p>
            <a:endParaRPr lang="pt-PT" sz="1300" dirty="0"/>
          </a:p>
        </p:txBody>
      </p:sp>
    </p:spTree>
    <p:extLst>
      <p:ext uri="{BB962C8B-B14F-4D97-AF65-F5344CB8AC3E}">
        <p14:creationId xmlns:p14="http://schemas.microsoft.com/office/powerpoint/2010/main" val="741191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BF7F90-220B-D22A-54BF-2D858B6722B8}"/>
              </a:ext>
            </a:extLst>
          </p:cNvPr>
          <p:cNvSpPr>
            <a:spLocks noGrp="1"/>
          </p:cNvSpPr>
          <p:nvPr>
            <p:ph type="title"/>
          </p:nvPr>
        </p:nvSpPr>
        <p:spPr/>
        <p:txBody>
          <a:bodyPr/>
          <a:lstStyle/>
          <a:p>
            <a:endParaRPr lang="pt-PT"/>
          </a:p>
        </p:txBody>
      </p:sp>
      <p:pic>
        <p:nvPicPr>
          <p:cNvPr id="6" name="Promoo Realista de Sites e Dispositivos Mveis_free">
            <a:hlinkClick r:id="" action="ppaction://media"/>
            <a:extLst>
              <a:ext uri="{FF2B5EF4-FFF2-40B4-BE49-F238E27FC236}">
                <a16:creationId xmlns:a16="http://schemas.microsoft.com/office/drawing/2014/main" id="{C23A932D-CA9A-57AE-EEAA-4E55D46390E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347" y="0"/>
            <a:ext cx="12234693" cy="6881860"/>
          </a:xfrm>
        </p:spPr>
      </p:pic>
    </p:spTree>
    <p:extLst>
      <p:ext uri="{BB962C8B-B14F-4D97-AF65-F5344CB8AC3E}">
        <p14:creationId xmlns:p14="http://schemas.microsoft.com/office/powerpoint/2010/main" val="1842006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03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3BDAC00-CCE2-2F53-8AD6-F36DC8CEFA1F}"/>
              </a:ext>
            </a:extLst>
          </p:cNvPr>
          <p:cNvSpPr>
            <a:spLocks noGrp="1"/>
          </p:cNvSpPr>
          <p:nvPr>
            <p:ph type="title"/>
          </p:nvPr>
        </p:nvSpPr>
        <p:spPr>
          <a:xfrm>
            <a:off x="589560" y="856180"/>
            <a:ext cx="4560584" cy="1128068"/>
          </a:xfrm>
        </p:spPr>
        <p:txBody>
          <a:bodyPr anchor="ctr">
            <a:normAutofit/>
          </a:bodyPr>
          <a:lstStyle/>
          <a:p>
            <a:r>
              <a:rPr lang="en-US" sz="4000" b="1" dirty="0" err="1">
                <a:latin typeface="Arial" panose="020B0604020202020204" pitchFamily="34" charset="0"/>
                <a:cs typeface="Arial" panose="020B0604020202020204" pitchFamily="34" charset="0"/>
              </a:rPr>
              <a:t>Ideia</a:t>
            </a:r>
            <a:endParaRPr lang="pt-PT" sz="4000" dirty="0">
              <a:latin typeface="Arial" panose="020B0604020202020204" pitchFamily="34" charset="0"/>
              <a:cs typeface="Arial" panose="020B0604020202020204" pitchFamily="34" charset="0"/>
            </a:endParaRPr>
          </a:p>
        </p:txBody>
      </p:sp>
      <p:grpSp>
        <p:nvGrpSpPr>
          <p:cNvPr id="2057" name="Group 2056">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058" name="Rectangle 2057">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61" name="Rectangle 2060">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82EBB1FF-CA28-CF0F-580A-853CB070DE81}"/>
              </a:ext>
            </a:extLst>
          </p:cNvPr>
          <p:cNvSpPr>
            <a:spLocks noGrp="1"/>
          </p:cNvSpPr>
          <p:nvPr>
            <p:ph idx="1"/>
          </p:nvPr>
        </p:nvSpPr>
        <p:spPr>
          <a:xfrm>
            <a:off x="590719" y="2330505"/>
            <a:ext cx="4559425" cy="3979585"/>
          </a:xfrm>
        </p:spPr>
        <p:txBody>
          <a:bodyPr anchor="ctr">
            <a:normAutofit/>
          </a:bodyPr>
          <a:lstStyle/>
          <a:p>
            <a:pPr marL="0" indent="0">
              <a:buNone/>
            </a:pPr>
            <a:r>
              <a:rPr lang="pt-PT" sz="1800" dirty="0">
                <a:latin typeface="Arial" panose="020B0604020202020204" pitchFamily="34" charset="0"/>
                <a:cs typeface="Arial" panose="020B0604020202020204" pitchFamily="34" charset="0"/>
              </a:rPr>
              <a:t>Após um módulo dedicado ao Arduino, na disciplina de Arquitetura de Computadores, que muito me agradou...</a:t>
            </a:r>
            <a:endParaRPr lang="pt-PT" dirty="0">
              <a:latin typeface="Arial" panose="020B0604020202020204" pitchFamily="34" charset="0"/>
              <a:cs typeface="Arial" panose="020B0604020202020204" pitchFamily="34" charset="0"/>
            </a:endParaRPr>
          </a:p>
          <a:p>
            <a:pPr marL="0" indent="0">
              <a:buNone/>
            </a:pPr>
            <a:r>
              <a:rPr lang="pt-PT" sz="1800" dirty="0">
                <a:latin typeface="Arial" panose="020B0604020202020204" pitchFamily="34" charset="0"/>
                <a:cs typeface="Arial" panose="020B0604020202020204" pitchFamily="34" charset="0"/>
              </a:rPr>
              <a:t>decidi criar um site destinado a auxiliar tanto os entusiastas experientes, assim como os iniciantes nesta área.</a:t>
            </a:r>
            <a:endParaRPr lang="pt-PT" dirty="0">
              <a:latin typeface="Arial" panose="020B0604020202020204" pitchFamily="34" charset="0"/>
              <a:ea typeface="Calibri"/>
              <a:cs typeface="Arial" panose="020B0604020202020204" pitchFamily="34" charset="0"/>
            </a:endParaRPr>
          </a:p>
        </p:txBody>
      </p:sp>
      <p:sp>
        <p:nvSpPr>
          <p:cNvPr id="2063" name="Rectangle 2062">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5" name="Rectangle 2064">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Póster light bulb idea vector - PIXERS.COM.PT">
            <a:extLst>
              <a:ext uri="{FF2B5EF4-FFF2-40B4-BE49-F238E27FC236}">
                <a16:creationId xmlns:a16="http://schemas.microsoft.com/office/drawing/2014/main" id="{EBE3FD85-FA94-1891-553A-31170380076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 b="3065"/>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0666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12" name="Rectangle 3111">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B8A3DD0-0513-B9A9-67F7-DB5E22A7321B}"/>
              </a:ext>
            </a:extLst>
          </p:cNvPr>
          <p:cNvSpPr>
            <a:spLocks noGrp="1"/>
          </p:cNvSpPr>
          <p:nvPr>
            <p:ph type="title"/>
          </p:nvPr>
        </p:nvSpPr>
        <p:spPr>
          <a:xfrm>
            <a:off x="589560" y="856180"/>
            <a:ext cx="4560584" cy="1128068"/>
          </a:xfrm>
        </p:spPr>
        <p:txBody>
          <a:bodyPr anchor="ctr">
            <a:normAutofit fontScale="90000"/>
          </a:bodyPr>
          <a:lstStyle/>
          <a:p>
            <a:r>
              <a:rPr lang="pt-PT" b="1" dirty="0">
                <a:latin typeface="Arial" panose="020B0604020202020204" pitchFamily="34" charset="0"/>
                <a:cs typeface="Arial" panose="020B0604020202020204" pitchFamily="34" charset="0"/>
              </a:rPr>
              <a:t>Objetivos</a:t>
            </a:r>
            <a:br>
              <a:rPr lang="pt-PT" sz="3700" dirty="0"/>
            </a:br>
            <a:endParaRPr lang="pt-PT" sz="3700" dirty="0"/>
          </a:p>
        </p:txBody>
      </p:sp>
      <p:grpSp>
        <p:nvGrpSpPr>
          <p:cNvPr id="3114" name="Group 311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3115" name="Rectangle 311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6" name="Rectangle 311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18" name="Rectangle 3117">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Marcador de Posição de Conteúdo 4">
            <a:extLst>
              <a:ext uri="{FF2B5EF4-FFF2-40B4-BE49-F238E27FC236}">
                <a16:creationId xmlns:a16="http://schemas.microsoft.com/office/drawing/2014/main" id="{CB20CC62-82E2-C8AA-E077-85B9DB8FE491}"/>
              </a:ext>
            </a:extLst>
          </p:cNvPr>
          <p:cNvSpPr>
            <a:spLocks noGrp="1"/>
          </p:cNvSpPr>
          <p:nvPr>
            <p:ph idx="1"/>
          </p:nvPr>
        </p:nvSpPr>
        <p:spPr>
          <a:xfrm>
            <a:off x="590719" y="2330505"/>
            <a:ext cx="4559425" cy="3979585"/>
          </a:xfrm>
        </p:spPr>
        <p:txBody>
          <a:bodyPr vert="horz" lIns="91440" tIns="45720" rIns="91440" bIns="45720" rtlCol="0" anchor="ctr">
            <a:normAutofit fontScale="85000" lnSpcReduction="20000"/>
          </a:bodyPr>
          <a:lstStyle/>
          <a:p>
            <a:pPr>
              <a:spcBef>
                <a:spcPts val="0"/>
              </a:spcBef>
            </a:pPr>
            <a:r>
              <a:rPr lang="pt-PT" sz="1800" b="1" dirty="0">
                <a:latin typeface="Arial" panose="020B0604020202020204" pitchFamily="34" charset="0"/>
                <a:cs typeface="Arial" panose="020B0604020202020204" pitchFamily="34" charset="0"/>
              </a:rPr>
              <a:t>Explicar</a:t>
            </a:r>
            <a:r>
              <a:rPr lang="pt-PT" sz="1800" dirty="0">
                <a:latin typeface="Arial" panose="020B0604020202020204" pitchFamily="34" charset="0"/>
                <a:cs typeface="Arial" panose="020B0604020202020204" pitchFamily="34" charset="0"/>
              </a:rPr>
              <a:t> o que é o Arduino e por que é uma plataforma popular para projetos eletrónicos. </a:t>
            </a:r>
            <a:endParaRPr lang="pt-PT" sz="1800" dirty="0">
              <a:latin typeface="Arial" panose="020B0604020202020204" pitchFamily="34" charset="0"/>
              <a:ea typeface="Calibri" panose="020F0502020204030204"/>
              <a:cs typeface="Arial" panose="020B0604020202020204" pitchFamily="34" charset="0"/>
            </a:endParaRPr>
          </a:p>
          <a:p>
            <a:pPr>
              <a:spcBef>
                <a:spcPts val="0"/>
              </a:spcBef>
            </a:pPr>
            <a:endParaRPr lang="pt-PT" sz="1800" dirty="0">
              <a:latin typeface="Arial" panose="020B0604020202020204" pitchFamily="34" charset="0"/>
              <a:ea typeface="+mn-lt"/>
              <a:cs typeface="Arial" panose="020B0604020202020204" pitchFamily="34" charset="0"/>
            </a:endParaRPr>
          </a:p>
          <a:p>
            <a:pPr>
              <a:spcBef>
                <a:spcPts val="0"/>
              </a:spcBef>
            </a:pPr>
            <a:r>
              <a:rPr lang="pt-PT" sz="1800" b="1" dirty="0">
                <a:latin typeface="Arial" panose="020B0604020202020204" pitchFamily="34" charset="0"/>
                <a:cs typeface="Arial" panose="020B0604020202020204" pitchFamily="34" charset="0"/>
              </a:rPr>
              <a:t>Ensinar</a:t>
            </a:r>
            <a:r>
              <a:rPr lang="pt-PT" sz="1800" dirty="0">
                <a:latin typeface="Arial" panose="020B0604020202020204" pitchFamily="34" charset="0"/>
                <a:cs typeface="Arial" panose="020B0604020202020204" pitchFamily="34" charset="0"/>
              </a:rPr>
              <a:t> aos iniciantes na eletrónica, conceitos como circuitos, componentes eletrónicos básicos, etc. </a:t>
            </a:r>
          </a:p>
          <a:p>
            <a:pPr>
              <a:spcBef>
                <a:spcPts val="0"/>
              </a:spcBef>
            </a:pPr>
            <a:endParaRPr lang="pt-PT" sz="1800" dirty="0">
              <a:latin typeface="Arial" panose="020B0604020202020204" pitchFamily="34" charset="0"/>
              <a:cs typeface="Arial" panose="020B0604020202020204" pitchFamily="34" charset="0"/>
            </a:endParaRPr>
          </a:p>
          <a:p>
            <a:pPr>
              <a:spcBef>
                <a:spcPts val="0"/>
              </a:spcBef>
            </a:pPr>
            <a:r>
              <a:rPr lang="pt-PT" sz="1800" b="1" dirty="0">
                <a:latin typeface="Arial" panose="020B0604020202020204" pitchFamily="34" charset="0"/>
                <a:cs typeface="Arial" panose="020B0604020202020204" pitchFamily="34" charset="0"/>
              </a:rPr>
              <a:t>Fornecer</a:t>
            </a:r>
            <a:r>
              <a:rPr lang="pt-PT" sz="1800" dirty="0">
                <a:latin typeface="Arial" panose="020B0604020202020204" pitchFamily="34" charset="0"/>
                <a:cs typeface="Arial" panose="020B0604020202020204" pitchFamily="34" charset="0"/>
              </a:rPr>
              <a:t> tutoriais passo a passo para montar e programar o Arduino e incluir projetos simples para começar. </a:t>
            </a:r>
          </a:p>
          <a:p>
            <a:pPr>
              <a:spcBef>
                <a:spcPts val="0"/>
              </a:spcBef>
            </a:pPr>
            <a:endParaRPr lang="pt-PT" sz="1800" dirty="0">
              <a:latin typeface="Arial" panose="020B0604020202020204" pitchFamily="34" charset="0"/>
              <a:cs typeface="Arial" panose="020B0604020202020204" pitchFamily="34" charset="0"/>
            </a:endParaRPr>
          </a:p>
          <a:p>
            <a:pPr>
              <a:spcBef>
                <a:spcPts val="0"/>
              </a:spcBef>
            </a:pPr>
            <a:r>
              <a:rPr lang="pt-PT" sz="1800" b="1" dirty="0">
                <a:latin typeface="Arial" panose="020B0604020202020204" pitchFamily="34" charset="0"/>
                <a:cs typeface="Arial" panose="020B0604020202020204" pitchFamily="34" charset="0"/>
              </a:rPr>
              <a:t>Explorar </a:t>
            </a:r>
            <a:r>
              <a:rPr lang="pt-PT" sz="1800" dirty="0">
                <a:latin typeface="Arial" panose="020B0604020202020204" pitchFamily="34" charset="0"/>
                <a:cs typeface="Arial" panose="020B0604020202020204" pitchFamily="34" charset="0"/>
              </a:rPr>
              <a:t>a linguagem de programação usada no Arduino (baseada em C), com exemplos práticos e exercícios. </a:t>
            </a:r>
          </a:p>
          <a:p>
            <a:pPr>
              <a:spcBef>
                <a:spcPts val="0"/>
              </a:spcBef>
            </a:pPr>
            <a:endParaRPr lang="pt-PT" sz="1800" dirty="0">
              <a:latin typeface="Arial" panose="020B0604020202020204" pitchFamily="34" charset="0"/>
              <a:cs typeface="Arial" panose="020B0604020202020204" pitchFamily="34" charset="0"/>
            </a:endParaRPr>
          </a:p>
          <a:p>
            <a:pPr>
              <a:spcBef>
                <a:spcPts val="0"/>
              </a:spcBef>
            </a:pPr>
            <a:r>
              <a:rPr lang="pt-PT" sz="1800" b="1" dirty="0">
                <a:latin typeface="Arial" panose="020B0604020202020204" pitchFamily="34" charset="0"/>
                <a:cs typeface="Arial" panose="020B0604020202020204" pitchFamily="34" charset="0"/>
              </a:rPr>
              <a:t>Oferecer </a:t>
            </a:r>
            <a:r>
              <a:rPr lang="pt-PT" sz="1800" dirty="0">
                <a:latin typeface="Arial" panose="020B0604020202020204" pitchFamily="34" charset="0"/>
                <a:cs typeface="Arial" panose="020B0604020202020204" pitchFamily="34" charset="0"/>
              </a:rPr>
              <a:t>desafios mais complexos para aqueles que já têm alguma experiência, como projetos envolvendo sensores, comunicação sem fios, etc. </a:t>
            </a:r>
          </a:p>
          <a:p>
            <a:pPr>
              <a:spcBef>
                <a:spcPts val="0"/>
              </a:spcBef>
            </a:pPr>
            <a:endParaRPr lang="pt-PT" sz="1800" dirty="0">
              <a:latin typeface="Arial" panose="020B0604020202020204" pitchFamily="34" charset="0"/>
              <a:cs typeface="Arial" panose="020B0604020202020204" pitchFamily="34" charset="0"/>
            </a:endParaRPr>
          </a:p>
          <a:p>
            <a:pPr>
              <a:spcBef>
                <a:spcPts val="0"/>
              </a:spcBef>
            </a:pPr>
            <a:r>
              <a:rPr lang="pt-PT" sz="1800" b="1" dirty="0">
                <a:latin typeface="Arial" panose="020B0604020202020204" pitchFamily="34" charset="0"/>
                <a:ea typeface="+mn-lt"/>
                <a:cs typeface="Arial" panose="020B0604020202020204" pitchFamily="34" charset="0"/>
              </a:rPr>
              <a:t>Proporcionar </a:t>
            </a:r>
            <a:r>
              <a:rPr lang="pt-PT" sz="1800" dirty="0">
                <a:latin typeface="Arial" panose="020B0604020202020204" pitchFamily="34" charset="0"/>
                <a:ea typeface="+mn-lt"/>
                <a:cs typeface="Arial" panose="020B0604020202020204" pitchFamily="34" charset="0"/>
              </a:rPr>
              <a:t>aos utilizadores um Fórum/Comunidade, onde os utilizadores podem interagir, partilhar projetos, fazer perguntas e ajudar-se mutuamente.</a:t>
            </a:r>
          </a:p>
          <a:p>
            <a:pPr>
              <a:spcBef>
                <a:spcPts val="0"/>
              </a:spcBef>
            </a:pPr>
            <a:endParaRPr lang="pt-PT" sz="1100" dirty="0">
              <a:ea typeface="+mn-lt"/>
              <a:cs typeface="+mn-lt"/>
            </a:endParaRPr>
          </a:p>
          <a:p>
            <a:endParaRPr lang="pt-PT" sz="1100" dirty="0">
              <a:ea typeface="Calibri"/>
              <a:cs typeface="Calibri"/>
            </a:endParaRPr>
          </a:p>
        </p:txBody>
      </p:sp>
      <p:sp>
        <p:nvSpPr>
          <p:cNvPr id="3120" name="Rectangle 3119">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2" name="Rectangle 312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Objetivo - ícones de diversos grátis">
            <a:extLst>
              <a:ext uri="{FF2B5EF4-FFF2-40B4-BE49-F238E27FC236}">
                <a16:creationId xmlns:a16="http://schemas.microsoft.com/office/drawing/2014/main" id="{030273E4-476C-4352-45FC-FD07220A63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062"/>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7713290"/>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D8233B0-41B5-4D9A-AEEC-13DB66A8C9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5521CBA-3647-20DC-7951-3A9B6C2F740E}"/>
              </a:ext>
            </a:extLst>
          </p:cNvPr>
          <p:cNvSpPr>
            <a:spLocks noGrp="1"/>
          </p:cNvSpPr>
          <p:nvPr>
            <p:ph type="title"/>
          </p:nvPr>
        </p:nvSpPr>
        <p:spPr>
          <a:xfrm>
            <a:off x="808638" y="386930"/>
            <a:ext cx="9236700" cy="1188950"/>
          </a:xfrm>
        </p:spPr>
        <p:txBody>
          <a:bodyPr anchor="b">
            <a:normAutofit/>
          </a:bodyPr>
          <a:lstStyle/>
          <a:p>
            <a:r>
              <a:rPr lang="pt-PT" sz="5400" dirty="0">
                <a:latin typeface="Arial" panose="020B0604020202020204" pitchFamily="34" charset="0"/>
                <a:cs typeface="Arial" panose="020B0604020202020204" pitchFamily="34" charset="0"/>
              </a:rPr>
              <a:t>Ferramentas/Linguagens </a:t>
            </a:r>
          </a:p>
        </p:txBody>
      </p:sp>
      <p:grpSp>
        <p:nvGrpSpPr>
          <p:cNvPr id="17" name="Group 16">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8" name="Rectangle 17">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m 4">
            <a:extLst>
              <a:ext uri="{FF2B5EF4-FFF2-40B4-BE49-F238E27FC236}">
                <a16:creationId xmlns:a16="http://schemas.microsoft.com/office/drawing/2014/main" id="{3E28FBFE-9DBA-3F50-D8F3-528B99CBC3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2927" y="2663134"/>
            <a:ext cx="910735" cy="910735"/>
          </a:xfrm>
          <a:prstGeom prst="rect">
            <a:avLst/>
          </a:prstGeom>
        </p:spPr>
      </p:pic>
      <p:pic>
        <p:nvPicPr>
          <p:cNvPr id="6" name="Imagem 5">
            <a:extLst>
              <a:ext uri="{FF2B5EF4-FFF2-40B4-BE49-F238E27FC236}">
                <a16:creationId xmlns:a16="http://schemas.microsoft.com/office/drawing/2014/main" id="{AA512646-16AE-5B23-1F8F-691DFE01E1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2511" y="3839903"/>
            <a:ext cx="1382878" cy="902342"/>
          </a:xfrm>
          <a:prstGeom prst="rect">
            <a:avLst/>
          </a:prstGeom>
        </p:spPr>
      </p:pic>
      <p:pic>
        <p:nvPicPr>
          <p:cNvPr id="7" name="Imagem 6" descr="Uma imagem com texto, ClipArt&#10;&#10;Descrição gerada automaticamente">
            <a:extLst>
              <a:ext uri="{FF2B5EF4-FFF2-40B4-BE49-F238E27FC236}">
                <a16:creationId xmlns:a16="http://schemas.microsoft.com/office/drawing/2014/main" id="{0D7676D9-A716-3A26-DC03-F277D31D02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61092" y="3839903"/>
            <a:ext cx="686457" cy="902342"/>
          </a:xfrm>
          <a:prstGeom prst="rect">
            <a:avLst/>
          </a:prstGeom>
        </p:spPr>
      </p:pic>
      <p:pic>
        <p:nvPicPr>
          <p:cNvPr id="8" name="Picture 4" descr="Visual Studio Code - Wikiversity">
            <a:extLst>
              <a:ext uri="{FF2B5EF4-FFF2-40B4-BE49-F238E27FC236}">
                <a16:creationId xmlns:a16="http://schemas.microsoft.com/office/drawing/2014/main" id="{5359E220-BA3B-A300-1BF9-55580C4ABD0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32511" y="4877826"/>
            <a:ext cx="1337516" cy="133751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Mailhog for email test environment - Postbox Consultancy Services">
            <a:extLst>
              <a:ext uri="{FF2B5EF4-FFF2-40B4-BE49-F238E27FC236}">
                <a16:creationId xmlns:a16="http://schemas.microsoft.com/office/drawing/2014/main" id="{BE638C49-70B9-D4CC-4CEA-0F4E998121C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0800000" flipH="1" flipV="1">
            <a:off x="8068725" y="5116841"/>
            <a:ext cx="1004937" cy="920013"/>
          </a:xfrm>
          <a:prstGeom prst="rect">
            <a:avLst/>
          </a:prstGeom>
          <a:noFill/>
          <a:extLst>
            <a:ext uri="{909E8E84-426E-40DD-AFC4-6F175D3DCCD1}">
              <a14:hiddenFill xmlns:a14="http://schemas.microsoft.com/office/drawing/2010/main">
                <a:solidFill>
                  <a:srgbClr val="FFFFFF"/>
                </a:solidFill>
              </a14:hiddenFill>
            </a:ext>
          </a:extLst>
        </p:spPr>
      </p:pic>
      <p:sp>
        <p:nvSpPr>
          <p:cNvPr id="10" name="CaixaDeTexto 9">
            <a:extLst>
              <a:ext uri="{FF2B5EF4-FFF2-40B4-BE49-F238E27FC236}">
                <a16:creationId xmlns:a16="http://schemas.microsoft.com/office/drawing/2014/main" id="{F55EF889-5BE3-BB1F-2DF7-F28D68CB87C6}"/>
              </a:ext>
            </a:extLst>
          </p:cNvPr>
          <p:cNvSpPr txBox="1"/>
          <p:nvPr/>
        </p:nvSpPr>
        <p:spPr>
          <a:xfrm>
            <a:off x="279267" y="3026722"/>
            <a:ext cx="5816916" cy="2492990"/>
          </a:xfrm>
          <a:prstGeom prst="rect">
            <a:avLst/>
          </a:prstGeom>
          <a:noFill/>
        </p:spPr>
        <p:txBody>
          <a:bodyPr wrap="square" lIns="91440" tIns="45720" rIns="91440" bIns="45720" rtlCol="0" anchor="t">
            <a:spAutoFit/>
          </a:bodyPr>
          <a:lstStyle/>
          <a:p>
            <a:pPr defTabSz="566928">
              <a:spcAft>
                <a:spcPts val="600"/>
              </a:spcAft>
            </a:pPr>
            <a:r>
              <a:rPr lang="pt-PT" b="1" kern="1200" dirty="0">
                <a:latin typeface="Arial" panose="020B0604020202020204" pitchFamily="34" charset="0"/>
                <a:cs typeface="Arial" panose="020B0604020202020204" pitchFamily="34" charset="0"/>
              </a:rPr>
              <a:t>Para a criação do meu site utilizei:</a:t>
            </a:r>
          </a:p>
          <a:p>
            <a:pPr defTabSz="566928">
              <a:spcAft>
                <a:spcPts val="600"/>
              </a:spcAft>
            </a:pPr>
            <a:endParaRPr lang="pt-PT" kern="1200" dirty="0">
              <a:solidFill>
                <a:schemeClr val="tx1"/>
              </a:solidFill>
              <a:latin typeface="Arial" panose="020B0604020202020204" pitchFamily="34" charset="0"/>
              <a:cs typeface="Arial" panose="020B0604020202020204" pitchFamily="34" charset="0"/>
            </a:endParaRPr>
          </a:p>
          <a:p>
            <a:pPr marL="285750" indent="-285750" defTabSz="566928">
              <a:spcAft>
                <a:spcPts val="600"/>
              </a:spcAft>
              <a:buFont typeface="Arial"/>
              <a:buChar char="•"/>
            </a:pPr>
            <a:r>
              <a:rPr lang="pt-PT" sz="2000" kern="1200" dirty="0">
                <a:latin typeface="Arial" panose="020B0604020202020204" pitchFamily="34" charset="0"/>
                <a:cs typeface="Arial" panose="020B0604020202020204" pitchFamily="34" charset="0"/>
              </a:rPr>
              <a:t>Visual Studio Code e XAMPP para a ligação à base de dados.</a:t>
            </a:r>
            <a:endParaRPr lang="pt-PT" sz="2000" kern="1200" dirty="0">
              <a:latin typeface="Arial" panose="020B0604020202020204" pitchFamily="34" charset="0"/>
              <a:ea typeface="Calibri" panose="020F0502020204030204"/>
              <a:cs typeface="Arial" panose="020B0604020202020204" pitchFamily="34" charset="0"/>
            </a:endParaRPr>
          </a:p>
          <a:p>
            <a:pPr defTabSz="566928">
              <a:spcAft>
                <a:spcPts val="600"/>
              </a:spcAft>
            </a:pPr>
            <a:endParaRPr lang="pt-PT" sz="2000" dirty="0">
              <a:latin typeface="Arial" panose="020B0604020202020204" pitchFamily="34" charset="0"/>
              <a:ea typeface="Calibri"/>
              <a:cs typeface="Arial" panose="020B0604020202020204" pitchFamily="34" charset="0"/>
            </a:endParaRPr>
          </a:p>
          <a:p>
            <a:pPr marL="285750" indent="-285750" defTabSz="566928">
              <a:spcAft>
                <a:spcPts val="600"/>
              </a:spcAft>
              <a:buFont typeface="Arial"/>
              <a:buChar char="•"/>
            </a:pPr>
            <a:r>
              <a:rPr lang="pt-PT" sz="2000" kern="1200" dirty="0">
                <a:latin typeface="Arial" panose="020B0604020202020204" pitchFamily="34" charset="0"/>
                <a:cs typeface="Arial" panose="020B0604020202020204" pitchFamily="34" charset="0"/>
              </a:rPr>
              <a:t>Visual Studio Code para as linguagens HTML5, PHP e CSS3</a:t>
            </a:r>
            <a:r>
              <a:rPr lang="pt-PT" sz="2000" dirty="0">
                <a:latin typeface="Arial" panose="020B0604020202020204" pitchFamily="34" charset="0"/>
                <a:cs typeface="Arial" panose="020B0604020202020204" pitchFamily="34" charset="0"/>
              </a:rPr>
              <a:t>.</a:t>
            </a:r>
            <a:endParaRPr lang="pt-PT" sz="2000" dirty="0">
              <a:latin typeface="Arial" panose="020B0604020202020204" pitchFamily="34" charset="0"/>
              <a:ea typeface="Calibri" panose="020F0502020204030204"/>
              <a:cs typeface="Arial" panose="020B0604020202020204" pitchFamily="34" charset="0"/>
            </a:endParaRPr>
          </a:p>
        </p:txBody>
      </p:sp>
      <p:pic>
        <p:nvPicPr>
          <p:cNvPr id="4" name="Espaço Reservado para Conteúdo 3" descr="Uma imagem com texto&#10;&#10;Descrição gerada automaticamente">
            <a:extLst>
              <a:ext uri="{FF2B5EF4-FFF2-40B4-BE49-F238E27FC236}">
                <a16:creationId xmlns:a16="http://schemas.microsoft.com/office/drawing/2014/main" id="{E516AAC4-EED7-07E7-AD08-079FD2F1E8D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73973" y="2494645"/>
            <a:ext cx="1729617" cy="1185653"/>
          </a:xfrm>
          <a:prstGeom prst="rect">
            <a:avLst/>
          </a:prstGeom>
        </p:spPr>
      </p:pic>
    </p:spTree>
    <p:extLst>
      <p:ext uri="{BB962C8B-B14F-4D97-AF65-F5344CB8AC3E}">
        <p14:creationId xmlns:p14="http://schemas.microsoft.com/office/powerpoint/2010/main" val="1143904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16" name="Rectangle 4115">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2BE2B98-488A-8881-7343-B458F71F05E1}"/>
              </a:ext>
            </a:extLst>
          </p:cNvPr>
          <p:cNvSpPr>
            <a:spLocks noGrp="1"/>
          </p:cNvSpPr>
          <p:nvPr>
            <p:ph type="title"/>
          </p:nvPr>
        </p:nvSpPr>
        <p:spPr>
          <a:xfrm>
            <a:off x="645064" y="525982"/>
            <a:ext cx="4282983" cy="1200361"/>
          </a:xfrm>
        </p:spPr>
        <p:txBody>
          <a:bodyPr anchor="b">
            <a:normAutofit/>
          </a:bodyPr>
          <a:lstStyle/>
          <a:p>
            <a:r>
              <a:rPr lang="pt-PT" sz="3600" dirty="0">
                <a:latin typeface="Arial" panose="020B0604020202020204" pitchFamily="34" charset="0"/>
                <a:cs typeface="Arial" panose="020B0604020202020204" pitchFamily="34" charset="0"/>
              </a:rPr>
              <a:t>Público-Alvo</a:t>
            </a:r>
          </a:p>
        </p:txBody>
      </p:sp>
      <p:sp>
        <p:nvSpPr>
          <p:cNvPr id="4118" name="Rectangle 4117">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994BE7AD-CEEF-F8A8-5BEC-38BB60525765}"/>
              </a:ext>
            </a:extLst>
          </p:cNvPr>
          <p:cNvSpPr>
            <a:spLocks noGrp="1"/>
          </p:cNvSpPr>
          <p:nvPr>
            <p:ph idx="1"/>
          </p:nvPr>
        </p:nvSpPr>
        <p:spPr>
          <a:xfrm>
            <a:off x="645066" y="2031101"/>
            <a:ext cx="4282984" cy="3511943"/>
          </a:xfrm>
        </p:spPr>
        <p:txBody>
          <a:bodyPr anchor="ctr">
            <a:normAutofit/>
          </a:bodyPr>
          <a:lstStyle/>
          <a:p>
            <a:r>
              <a:rPr lang="pt-PT" sz="1800" dirty="0">
                <a:latin typeface="Arial" panose="020B0604020202020204" pitchFamily="34" charset="0"/>
                <a:cs typeface="Arial" panose="020B0604020202020204" pitchFamily="34" charset="0"/>
              </a:rPr>
              <a:t>O público-alvo deste site é vasto, dado que, abrange estudantes, educadores e profissionais que desejam expandir os seus conhecimentos em Arduino. </a:t>
            </a:r>
            <a:endParaRPr lang="pt-PT" dirty="0">
              <a:latin typeface="Arial" panose="020B0604020202020204" pitchFamily="34" charset="0"/>
              <a:cs typeface="Arial" panose="020B0604020202020204" pitchFamily="34" charset="0"/>
            </a:endParaRPr>
          </a:p>
          <a:p>
            <a:r>
              <a:rPr lang="pt-PT" sz="1800" dirty="0">
                <a:latin typeface="Arial" panose="020B0604020202020204" pitchFamily="34" charset="0"/>
                <a:cs typeface="Arial" panose="020B0604020202020204" pitchFamily="34" charset="0"/>
              </a:rPr>
              <a:t>Há algo para todos!</a:t>
            </a:r>
            <a:endParaRPr lang="pt-PT" dirty="0">
              <a:latin typeface="Arial" panose="020B0604020202020204" pitchFamily="34" charset="0"/>
              <a:cs typeface="Arial" panose="020B0604020202020204" pitchFamily="34" charset="0"/>
            </a:endParaRPr>
          </a:p>
        </p:txBody>
      </p:sp>
      <p:sp>
        <p:nvSpPr>
          <p:cNvPr id="4120" name="Rectangle 4119">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2" name="Rectangle 4121">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4" name="Rectangle 412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0" name="Picture 4" descr="O passo a passo para definir o público-alvo da sua marca">
            <a:extLst>
              <a:ext uri="{FF2B5EF4-FFF2-40B4-BE49-F238E27FC236}">
                <a16:creationId xmlns:a16="http://schemas.microsoft.com/office/drawing/2014/main" id="{E58E2E32-35EA-9A3D-7B63-06138345B36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258" r="16184" b="2"/>
          <a:stretch/>
        </p:blipFill>
        <p:spPr bwMode="auto">
          <a:xfrm>
            <a:off x="5987738" y="650494"/>
            <a:ext cx="5628018" cy="53241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2103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00E0F77-E936-4985-B7B1-B9823486A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629DF75-AD95-4F93-CEEF-A1A45CB2F248}"/>
              </a:ext>
            </a:extLst>
          </p:cNvPr>
          <p:cNvSpPr>
            <a:spLocks noGrp="1"/>
          </p:cNvSpPr>
          <p:nvPr>
            <p:ph type="title"/>
          </p:nvPr>
        </p:nvSpPr>
        <p:spPr>
          <a:xfrm>
            <a:off x="517889" y="5067927"/>
            <a:ext cx="3876086" cy="1556907"/>
          </a:xfrm>
        </p:spPr>
        <p:txBody>
          <a:bodyPr anchor="ctr">
            <a:normAutofit fontScale="90000"/>
          </a:bodyPr>
          <a:lstStyle/>
          <a:p>
            <a:pPr algn="ctr"/>
            <a:r>
              <a:rPr lang="pt-PT" sz="4000" b="1" dirty="0">
                <a:latin typeface="Arial" panose="020B0604020202020204" pitchFamily="34" charset="0"/>
                <a:cs typeface="Arial" panose="020B0604020202020204" pitchFamily="34" charset="0"/>
              </a:rPr>
              <a:t>Comunidade Unida</a:t>
            </a:r>
            <a:br>
              <a:rPr lang="pt-PT" sz="4000" dirty="0">
                <a:latin typeface="Arial" panose="020B0604020202020204" pitchFamily="34" charset="0"/>
                <a:ea typeface="Calibri Light"/>
                <a:cs typeface="Arial" panose="020B0604020202020204" pitchFamily="34" charset="0"/>
              </a:rPr>
            </a:br>
            <a:br>
              <a:rPr lang="pt-PT" sz="4000" dirty="0">
                <a:latin typeface="Arial" panose="020B0604020202020204" pitchFamily="34" charset="0"/>
                <a:ea typeface="Calibri Light"/>
                <a:cs typeface="Arial" panose="020B0604020202020204" pitchFamily="34" charset="0"/>
              </a:rPr>
            </a:br>
            <a:r>
              <a:rPr lang="pt-PT" sz="4000" b="1" dirty="0">
                <a:latin typeface="Arial" panose="020B0604020202020204" pitchFamily="34" charset="0"/>
                <a:ea typeface="Calibri Light"/>
                <a:cs typeface="Arial" panose="020B0604020202020204" pitchFamily="34" charset="0"/>
              </a:rPr>
              <a:t>SLOGAN</a:t>
            </a:r>
            <a:br>
              <a:rPr lang="pt-PT" sz="3200" dirty="0"/>
            </a:br>
            <a:endParaRPr lang="pt-PT" sz="3200" dirty="0">
              <a:ea typeface="Calibri Light" panose="020F0302020204030204"/>
              <a:cs typeface="Calibri Light" panose="020F0302020204030204"/>
            </a:endParaRP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m 4">
            <a:extLst>
              <a:ext uri="{FF2B5EF4-FFF2-40B4-BE49-F238E27FC236}">
                <a16:creationId xmlns:a16="http://schemas.microsoft.com/office/drawing/2014/main" id="{26386D85-C07C-094A-E9A2-7F4495E0CBA3}"/>
              </a:ext>
            </a:extLst>
          </p:cNvPr>
          <p:cNvPicPr>
            <a:picLocks noChangeAspect="1"/>
          </p:cNvPicPr>
          <p:nvPr/>
        </p:nvPicPr>
        <p:blipFill>
          <a:blip r:embed="rId2"/>
          <a:stretch>
            <a:fillRect/>
          </a:stretch>
        </p:blipFill>
        <p:spPr>
          <a:xfrm>
            <a:off x="1870003" y="364142"/>
            <a:ext cx="8548049"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A3C9B0BA-4608-270A-D8AB-88E4DD6CE0A9}"/>
              </a:ext>
            </a:extLst>
          </p:cNvPr>
          <p:cNvSpPr>
            <a:spLocks noGrp="1"/>
          </p:cNvSpPr>
          <p:nvPr>
            <p:ph idx="1"/>
          </p:nvPr>
        </p:nvSpPr>
        <p:spPr>
          <a:xfrm>
            <a:off x="5162719" y="4883544"/>
            <a:ext cx="6586915" cy="1556907"/>
          </a:xfrm>
        </p:spPr>
        <p:txBody>
          <a:bodyPr anchor="ctr">
            <a:normAutofit/>
          </a:bodyPr>
          <a:lstStyle/>
          <a:p>
            <a:endParaRPr lang="pt-PT" sz="1600" dirty="0"/>
          </a:p>
          <a:p>
            <a:r>
              <a:rPr lang="pt-PT" sz="1800" dirty="0">
                <a:latin typeface="Arial" panose="020B0604020202020204" pitchFamily="34" charset="0"/>
                <a:cs typeface="Arial" panose="020B0604020202020204" pitchFamily="34" charset="0"/>
              </a:rPr>
              <a:t>Partilhe, aprenda e cresça connosco.</a:t>
            </a:r>
            <a:endParaRPr lang="pt-PT" sz="1800" dirty="0">
              <a:latin typeface="Arial" panose="020B0604020202020204" pitchFamily="34" charset="0"/>
              <a:ea typeface="Calibri"/>
              <a:cs typeface="Arial" panose="020B0604020202020204" pitchFamily="34" charset="0"/>
            </a:endParaRPr>
          </a:p>
          <a:p>
            <a:r>
              <a:rPr lang="pt-PT" sz="1800" dirty="0">
                <a:latin typeface="Arial" panose="020B0604020202020204" pitchFamily="34" charset="0"/>
                <a:cs typeface="Arial" panose="020B0604020202020204" pitchFamily="34" charset="0"/>
              </a:rPr>
              <a:t>Contribua com os seus projetos!!!</a:t>
            </a:r>
            <a:endParaRPr lang="pt-PT"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27731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8C89BC5-A9DC-D4D8-4B33-AEE98221D583}"/>
              </a:ext>
            </a:extLst>
          </p:cNvPr>
          <p:cNvSpPr>
            <a:spLocks noGrp="1"/>
          </p:cNvSpPr>
          <p:nvPr>
            <p:ph type="title"/>
          </p:nvPr>
        </p:nvSpPr>
        <p:spPr>
          <a:xfrm>
            <a:off x="6662158" y="496139"/>
            <a:ext cx="4818888" cy="1476801"/>
          </a:xfrm>
        </p:spPr>
        <p:txBody>
          <a:bodyPr anchor="b">
            <a:normAutofit/>
          </a:bodyPr>
          <a:lstStyle/>
          <a:p>
            <a:r>
              <a:rPr lang="pt-PT" sz="5000" dirty="0">
                <a:latin typeface="Arial" panose="020B0604020202020204" pitchFamily="34" charset="0"/>
                <a:cs typeface="Arial" panose="020B0604020202020204" pitchFamily="34" charset="0"/>
              </a:rPr>
              <a:t>Diagrama de Casos de Uso </a:t>
            </a:r>
          </a:p>
        </p:txBody>
      </p:sp>
      <p:pic>
        <p:nvPicPr>
          <p:cNvPr id="5" name="Espaço Reservado para Conteúdo 4">
            <a:extLst>
              <a:ext uri="{FF2B5EF4-FFF2-40B4-BE49-F238E27FC236}">
                <a16:creationId xmlns:a16="http://schemas.microsoft.com/office/drawing/2014/main" id="{DEA0E8B4-C599-C2D8-D744-7EA2A018D572}"/>
              </a:ext>
            </a:extLst>
          </p:cNvPr>
          <p:cNvPicPr>
            <a:picLocks noChangeAspect="1"/>
          </p:cNvPicPr>
          <p:nvPr/>
        </p:nvPicPr>
        <p:blipFill>
          <a:blip r:embed="rId2"/>
          <a:stretch>
            <a:fillRect/>
          </a:stretch>
        </p:blipFill>
        <p:spPr>
          <a:xfrm>
            <a:off x="630936" y="1723073"/>
            <a:ext cx="5458968" cy="3411854"/>
          </a:xfrm>
          <a:prstGeom prst="rect">
            <a:avLst/>
          </a:prstGeom>
        </p:spPr>
      </p:pic>
      <p:sp>
        <p:nvSpPr>
          <p:cNvPr id="27"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961BB5AD-D28A-9FB8-32CC-D0412645F5A5}"/>
              </a:ext>
            </a:extLst>
          </p:cNvPr>
          <p:cNvSpPr>
            <a:spLocks noGrp="1"/>
          </p:cNvSpPr>
          <p:nvPr>
            <p:ph idx="1"/>
          </p:nvPr>
        </p:nvSpPr>
        <p:spPr>
          <a:xfrm>
            <a:off x="6139523" y="2458052"/>
            <a:ext cx="5887416" cy="4359753"/>
          </a:xfrm>
        </p:spPr>
        <p:txBody>
          <a:bodyPr anchor="t">
            <a:noAutofit/>
          </a:bodyPr>
          <a:lstStyle/>
          <a:p>
            <a:r>
              <a:rPr lang="en-US" sz="1700" b="1" dirty="0" err="1">
                <a:latin typeface="Arial" panose="020B0604020202020204" pitchFamily="34" charset="0"/>
                <a:ea typeface="+mn-lt"/>
                <a:cs typeface="Arial" panose="020B0604020202020204" pitchFamily="34" charset="0"/>
              </a:rPr>
              <a:t>Atores</a:t>
            </a:r>
            <a:r>
              <a:rPr lang="en-US" sz="1700" b="1"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panose="020F0502020204030204"/>
              <a:cs typeface="Arial" panose="020B0604020202020204" pitchFamily="34" charset="0"/>
            </a:endParaRPr>
          </a:p>
          <a:p>
            <a:pPr lvl="1"/>
            <a:r>
              <a:rPr lang="en-US" sz="1700" b="1" dirty="0" err="1">
                <a:latin typeface="Arial" panose="020B0604020202020204" pitchFamily="34" charset="0"/>
                <a:ea typeface="+mn-lt"/>
                <a:cs typeface="Arial" panose="020B0604020202020204" pitchFamily="34" charset="0"/>
              </a:rPr>
              <a:t>Utilizador</a:t>
            </a:r>
            <a:r>
              <a:rPr lang="en-US" sz="1700" b="1" dirty="0">
                <a:latin typeface="Arial" panose="020B0604020202020204" pitchFamily="34" charset="0"/>
                <a:ea typeface="+mn-lt"/>
                <a:cs typeface="Arial" panose="020B0604020202020204" pitchFamily="34" charset="0"/>
              </a:rPr>
              <a:t>:</a:t>
            </a:r>
            <a:r>
              <a:rPr lang="en-US" sz="1700" dirty="0">
                <a:latin typeface="Arial" panose="020B0604020202020204" pitchFamily="34" charset="0"/>
                <a:ea typeface="+mn-lt"/>
                <a:cs typeface="Arial" panose="020B0604020202020204" pitchFamily="34" charset="0"/>
              </a:rPr>
              <a:t> Pessoa que </a:t>
            </a:r>
            <a:r>
              <a:rPr lang="en-US" sz="1700" dirty="0" err="1">
                <a:latin typeface="Arial" panose="020B0604020202020204" pitchFamily="34" charset="0"/>
                <a:ea typeface="+mn-lt"/>
                <a:cs typeface="Arial" panose="020B0604020202020204" pitchFamily="34" charset="0"/>
              </a:rPr>
              <a:t>criou</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uma</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conta</a:t>
            </a:r>
            <a:r>
              <a:rPr lang="en-US" sz="1700" dirty="0">
                <a:latin typeface="Arial" panose="020B0604020202020204" pitchFamily="34" charset="0"/>
                <a:ea typeface="+mn-lt"/>
                <a:cs typeface="Arial" panose="020B0604020202020204" pitchFamily="34" charset="0"/>
              </a:rPr>
              <a:t> no site.</a:t>
            </a:r>
            <a:endParaRPr lang="en-US" sz="1700" dirty="0">
              <a:latin typeface="Arial" panose="020B0604020202020204" pitchFamily="34" charset="0"/>
              <a:ea typeface="Calibri"/>
              <a:cs typeface="Arial" panose="020B0604020202020204" pitchFamily="34" charset="0"/>
            </a:endParaRPr>
          </a:p>
          <a:p>
            <a:pPr lvl="1"/>
            <a:r>
              <a:rPr lang="en-US" sz="1700" b="1" dirty="0" err="1">
                <a:latin typeface="Arial" panose="020B0604020202020204" pitchFamily="34" charset="0"/>
                <a:ea typeface="+mn-lt"/>
                <a:cs typeface="Arial" panose="020B0604020202020204" pitchFamily="34" charset="0"/>
              </a:rPr>
              <a:t>Administrador</a:t>
            </a:r>
            <a:r>
              <a:rPr lang="en-US" sz="1700" b="1" dirty="0">
                <a:latin typeface="Arial" panose="020B0604020202020204" pitchFamily="34" charset="0"/>
                <a:ea typeface="+mn-lt"/>
                <a:cs typeface="Arial" panose="020B0604020202020204" pitchFamily="34" charset="0"/>
              </a:rPr>
              <a:t>:</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Responsável</a:t>
            </a:r>
            <a:r>
              <a:rPr lang="en-US" sz="1700" dirty="0">
                <a:latin typeface="Arial" panose="020B0604020202020204" pitchFamily="34" charset="0"/>
                <a:ea typeface="+mn-lt"/>
                <a:cs typeface="Arial" panose="020B0604020202020204" pitchFamily="34" charset="0"/>
              </a:rPr>
              <a:t> pela </a:t>
            </a:r>
            <a:r>
              <a:rPr lang="en-US" sz="1700" dirty="0" err="1">
                <a:latin typeface="Arial" panose="020B0604020202020204" pitchFamily="34" charset="0"/>
                <a:ea typeface="+mn-lt"/>
                <a:cs typeface="Arial" panose="020B0604020202020204" pitchFamily="34" charset="0"/>
              </a:rPr>
              <a:t>gestão</a:t>
            </a:r>
            <a:r>
              <a:rPr lang="en-US" sz="1700" dirty="0">
                <a:latin typeface="Arial" panose="020B0604020202020204" pitchFamily="34" charset="0"/>
                <a:ea typeface="+mn-lt"/>
                <a:cs typeface="Arial" panose="020B0604020202020204" pitchFamily="34" charset="0"/>
              </a:rPr>
              <a:t> do </a:t>
            </a:r>
            <a:r>
              <a:rPr lang="en-US" sz="1700" dirty="0" err="1">
                <a:latin typeface="Arial" panose="020B0604020202020204" pitchFamily="34" charset="0"/>
                <a:ea typeface="+mn-lt"/>
                <a:cs typeface="Arial" panose="020B0604020202020204" pitchFamily="34" charset="0"/>
              </a:rPr>
              <a:t>conteúdo</a:t>
            </a:r>
            <a:r>
              <a:rPr lang="en-US" sz="1700" dirty="0">
                <a:latin typeface="Arial" panose="020B0604020202020204" pitchFamily="34" charset="0"/>
                <a:ea typeface="+mn-lt"/>
                <a:cs typeface="Arial" panose="020B0604020202020204" pitchFamily="34" charset="0"/>
              </a:rPr>
              <a:t> do site.</a:t>
            </a:r>
            <a:endParaRPr lang="en-US" sz="1700" dirty="0">
              <a:latin typeface="Arial" panose="020B0604020202020204" pitchFamily="34" charset="0"/>
              <a:ea typeface="Calibri"/>
              <a:cs typeface="Arial" panose="020B0604020202020204" pitchFamily="34" charset="0"/>
            </a:endParaRPr>
          </a:p>
          <a:p>
            <a:r>
              <a:rPr lang="en-US" sz="1700" b="1" dirty="0">
                <a:latin typeface="Arial" panose="020B0604020202020204" pitchFamily="34" charset="0"/>
                <a:ea typeface="+mn-lt"/>
                <a:cs typeface="Arial" panose="020B0604020202020204" pitchFamily="34" charset="0"/>
              </a:rPr>
              <a:t>Casos de </a:t>
            </a:r>
            <a:r>
              <a:rPr lang="en-US" sz="1700" b="1" dirty="0" err="1">
                <a:latin typeface="Arial" panose="020B0604020202020204" pitchFamily="34" charset="0"/>
                <a:ea typeface="+mn-lt"/>
                <a:cs typeface="Arial" panose="020B0604020202020204" pitchFamily="34" charset="0"/>
              </a:rPr>
              <a:t>Uso</a:t>
            </a:r>
            <a:r>
              <a:rPr lang="en-US" sz="1700" b="1"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pPr lvl="1"/>
            <a:r>
              <a:rPr lang="en-US" sz="1700" b="1" dirty="0" err="1">
                <a:latin typeface="Arial" panose="020B0604020202020204" pitchFamily="34" charset="0"/>
                <a:ea typeface="+mn-lt"/>
                <a:cs typeface="Arial" panose="020B0604020202020204" pitchFamily="34" charset="0"/>
              </a:rPr>
              <a:t>Registar</a:t>
            </a:r>
            <a:r>
              <a:rPr lang="en-US" sz="1700" b="1" dirty="0">
                <a:latin typeface="Arial" panose="020B0604020202020204" pitchFamily="34" charset="0"/>
                <a:ea typeface="+mn-lt"/>
                <a:cs typeface="Arial" panose="020B0604020202020204" pitchFamily="34" charset="0"/>
              </a:rPr>
              <a:t>/</a:t>
            </a:r>
            <a:r>
              <a:rPr lang="en-US" sz="1700" b="1" dirty="0" err="1">
                <a:latin typeface="Arial" panose="020B0604020202020204" pitchFamily="34" charset="0"/>
                <a:ea typeface="+mn-lt"/>
                <a:cs typeface="Arial" panose="020B0604020202020204" pitchFamily="34" charset="0"/>
              </a:rPr>
              <a:t>Iniciar</a:t>
            </a:r>
            <a:r>
              <a:rPr lang="en-US" sz="1700" b="1" dirty="0">
                <a:latin typeface="Arial" panose="020B0604020202020204" pitchFamily="34" charset="0"/>
                <a:ea typeface="+mn-lt"/>
                <a:cs typeface="Arial" panose="020B0604020202020204" pitchFamily="34" charset="0"/>
              </a:rPr>
              <a:t> </a:t>
            </a:r>
            <a:r>
              <a:rPr lang="en-US" sz="1700" b="1" dirty="0" err="1">
                <a:latin typeface="Arial" panose="020B0604020202020204" pitchFamily="34" charset="0"/>
                <a:ea typeface="+mn-lt"/>
                <a:cs typeface="Arial" panose="020B0604020202020204" pitchFamily="34" charset="0"/>
              </a:rPr>
              <a:t>Sessão</a:t>
            </a:r>
            <a:r>
              <a:rPr lang="en-US" sz="1700" b="1" dirty="0">
                <a:latin typeface="Arial" panose="020B0604020202020204" pitchFamily="34" charset="0"/>
                <a:ea typeface="+mn-lt"/>
                <a:cs typeface="Arial" panose="020B0604020202020204" pitchFamily="34" charset="0"/>
              </a:rPr>
              <a:t>:</a:t>
            </a:r>
          </a:p>
          <a:p>
            <a:pPr lvl="2"/>
            <a:r>
              <a:rPr lang="en-US" sz="1700" dirty="0">
                <a:latin typeface="Arial" panose="020B0604020202020204" pitchFamily="34" charset="0"/>
                <a:ea typeface="+mn-lt"/>
                <a:cs typeface="Arial" panose="020B0604020202020204" pitchFamily="34" charset="0"/>
              </a:rPr>
              <a:t>O </a:t>
            </a:r>
            <a:r>
              <a:rPr lang="en-US" sz="1700" dirty="0" err="1">
                <a:latin typeface="Arial" panose="020B0604020202020204" pitchFamily="34" charset="0"/>
                <a:ea typeface="+mn-lt"/>
                <a:cs typeface="Arial" panose="020B0604020202020204" pitchFamily="34" charset="0"/>
              </a:rPr>
              <a:t>utilizador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pode</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criar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uma</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conta</a:t>
            </a:r>
            <a:r>
              <a:rPr lang="en-US" sz="1700" dirty="0">
                <a:latin typeface="Arial" panose="020B0604020202020204" pitchFamily="34" charset="0"/>
                <a:ea typeface="+mn-lt"/>
                <a:cs typeface="Arial" panose="020B0604020202020204" pitchFamily="34" charset="0"/>
              </a:rPr>
              <a:t> no site </a:t>
            </a:r>
            <a:r>
              <a:rPr lang="en-US" sz="1700" dirty="0" err="1">
                <a:latin typeface="Arial" panose="020B0604020202020204" pitchFamily="34" charset="0"/>
                <a:ea typeface="+mn-lt"/>
                <a:cs typeface="Arial" panose="020B0604020202020204" pitchFamily="34" charset="0"/>
              </a:rPr>
              <a:t>ou</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iniciar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sessão</a:t>
            </a:r>
            <a:r>
              <a:rPr lang="en-US" sz="1700" dirty="0">
                <a:latin typeface="Arial" panose="020B0604020202020204" pitchFamily="34" charset="0"/>
                <a:ea typeface="+mn-lt"/>
                <a:cs typeface="Arial" panose="020B0604020202020204" pitchFamily="34" charset="0"/>
              </a:rPr>
              <a:t> se </a:t>
            </a:r>
            <a:r>
              <a:rPr lang="en-US" sz="1700" dirty="0" err="1">
                <a:latin typeface="Arial" panose="020B0604020202020204" pitchFamily="34" charset="0"/>
                <a:ea typeface="+mn-lt"/>
                <a:cs typeface="Arial" panose="020B0604020202020204" pitchFamily="34" charset="0"/>
              </a:rPr>
              <a:t>já</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tiver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uma</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conta</a:t>
            </a:r>
            <a:r>
              <a:rPr lang="en-US" sz="1700" dirty="0">
                <a:latin typeface="Arial" panose="020B0604020202020204" pitchFamily="34" charset="0"/>
                <a:ea typeface="+mn-lt"/>
                <a:cs typeface="Arial" panose="020B0604020202020204" pitchFamily="34" charset="0"/>
              </a:rPr>
              <a:t>.</a:t>
            </a:r>
          </a:p>
          <a:p>
            <a:pPr lvl="1"/>
            <a:r>
              <a:rPr lang="en-US" sz="1700" b="1" dirty="0" err="1">
                <a:latin typeface="Arial" panose="020B0604020202020204" pitchFamily="34" charset="0"/>
                <a:ea typeface="+mn-lt"/>
                <a:cs typeface="Arial" panose="020B0604020202020204" pitchFamily="34" charset="0"/>
              </a:rPr>
              <a:t>Visualizar</a:t>
            </a:r>
            <a:r>
              <a:rPr lang="en-US" sz="1700" b="1" dirty="0">
                <a:latin typeface="Arial" panose="020B0604020202020204" pitchFamily="34" charset="0"/>
                <a:ea typeface="+mn-lt"/>
                <a:cs typeface="Arial" panose="020B0604020202020204" pitchFamily="34" charset="0"/>
              </a:rPr>
              <a:t> </a:t>
            </a:r>
            <a:r>
              <a:rPr lang="en-US" sz="1700" b="1" dirty="0" err="1">
                <a:latin typeface="Arial" panose="020B0604020202020204" pitchFamily="34" charset="0"/>
                <a:ea typeface="+mn-lt"/>
                <a:cs typeface="Arial" panose="020B0604020202020204" pitchFamily="34" charset="0"/>
              </a:rPr>
              <a:t>Conteúdo</a:t>
            </a:r>
            <a:r>
              <a:rPr lang="en-US" sz="1700" b="1"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pPr lvl="2"/>
            <a:r>
              <a:rPr lang="en-US" sz="1700" dirty="0">
                <a:latin typeface="Arial" panose="020B0604020202020204" pitchFamily="34" charset="0"/>
                <a:ea typeface="+mn-lt"/>
                <a:cs typeface="Arial" panose="020B0604020202020204" pitchFamily="34" charset="0"/>
              </a:rPr>
              <a:t>O </a:t>
            </a:r>
            <a:r>
              <a:rPr lang="en-US" sz="1700" dirty="0" err="1">
                <a:latin typeface="Arial" panose="020B0604020202020204" pitchFamily="34" charset="0"/>
                <a:ea typeface="+mn-lt"/>
                <a:cs typeface="Arial" panose="020B0604020202020204" pitchFamily="34" charset="0"/>
              </a:rPr>
              <a:t>utilizador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registado</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pode</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aceder</a:t>
            </a:r>
            <a:r>
              <a:rPr lang="en-US" sz="1700" dirty="0">
                <a:latin typeface="Arial" panose="020B0604020202020204" pitchFamily="34" charset="0"/>
                <a:ea typeface="+mn-lt"/>
                <a:cs typeface="Arial" panose="020B0604020202020204" pitchFamily="34" charset="0"/>
              </a:rPr>
              <a:t> a </a:t>
            </a:r>
            <a:r>
              <a:rPr lang="en-US" sz="1700" dirty="0" err="1">
                <a:latin typeface="Arial" panose="020B0604020202020204" pitchFamily="34" charset="0"/>
                <a:ea typeface="+mn-lt"/>
                <a:cs typeface="Arial" panose="020B0604020202020204" pitchFamily="34" charset="0"/>
              </a:rPr>
              <a:t>conteúdo</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exclusivo</a:t>
            </a:r>
            <a:r>
              <a:rPr lang="en-US" sz="1700" dirty="0">
                <a:latin typeface="Arial" panose="020B0604020202020204" pitchFamily="34" charset="0"/>
                <a:ea typeface="+mn-lt"/>
                <a:cs typeface="Arial" panose="020B0604020202020204" pitchFamily="34" charset="0"/>
              </a:rPr>
              <a:t> para </a:t>
            </a:r>
            <a:r>
              <a:rPr lang="en-US" sz="1700" dirty="0" err="1">
                <a:latin typeface="Arial" panose="020B0604020202020204" pitchFamily="34" charset="0"/>
                <a:ea typeface="+mn-lt"/>
                <a:cs typeface="Arial" panose="020B0604020202020204" pitchFamily="34" charset="0"/>
              </a:rPr>
              <a:t>membros</a:t>
            </a:r>
            <a:r>
              <a:rPr lang="en-US" sz="1700"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pPr lvl="1"/>
            <a:r>
              <a:rPr lang="en-US" sz="1700" b="1" dirty="0" err="1">
                <a:latin typeface="Arial" panose="020B0604020202020204" pitchFamily="34" charset="0"/>
                <a:ea typeface="+mn-lt"/>
                <a:cs typeface="Arial" panose="020B0604020202020204" pitchFamily="34" charset="0"/>
              </a:rPr>
              <a:t>Navegar</a:t>
            </a:r>
            <a:r>
              <a:rPr lang="en-US" sz="1700" b="1" dirty="0">
                <a:latin typeface="Arial" panose="020B0604020202020204" pitchFamily="34" charset="0"/>
                <a:ea typeface="+mn-lt"/>
                <a:cs typeface="Arial" panose="020B0604020202020204" pitchFamily="34" charset="0"/>
              </a:rPr>
              <a:t> e </a:t>
            </a:r>
            <a:r>
              <a:rPr lang="en-US" sz="1700" b="1" dirty="0" err="1">
                <a:latin typeface="Arial" panose="020B0604020202020204" pitchFamily="34" charset="0"/>
                <a:ea typeface="+mn-lt"/>
                <a:cs typeface="Arial" panose="020B0604020202020204" pitchFamily="34" charset="0"/>
              </a:rPr>
              <a:t>Pesquisar</a:t>
            </a:r>
            <a:r>
              <a:rPr lang="en-US" sz="1700" b="1"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a:p>
            <a:pPr lvl="2"/>
            <a:r>
              <a:rPr lang="en-US" sz="1700" dirty="0" err="1">
                <a:latin typeface="Arial" panose="020B0604020202020204" pitchFamily="34" charset="0"/>
                <a:ea typeface="+mn-lt"/>
                <a:cs typeface="Arial" panose="020B0604020202020204" pitchFamily="34" charset="0"/>
              </a:rPr>
              <a:t>Todos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utilizadores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podem</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navegar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pelo</a:t>
            </a:r>
            <a:r>
              <a:rPr lang="en-US" sz="1700" dirty="0">
                <a:latin typeface="Arial" panose="020B0604020202020204" pitchFamily="34" charset="0"/>
                <a:ea typeface="+mn-lt"/>
                <a:cs typeface="Arial" panose="020B0604020202020204" pitchFamily="34" charset="0"/>
              </a:rPr>
              <a:t> site, </a:t>
            </a:r>
            <a:r>
              <a:rPr lang="en-US" sz="1700" dirty="0" err="1">
                <a:latin typeface="Arial" panose="020B0604020202020204" pitchFamily="34" charset="0"/>
                <a:ea typeface="+mn-lt"/>
                <a:cs typeface="Arial" panose="020B0604020202020204" pitchFamily="34" charset="0"/>
              </a:rPr>
              <a:t>pesquisar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por</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tutoriais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projetos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ou</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informações</a:t>
            </a:r>
            <a:r>
              <a:rPr lang="en-US" sz="1700" dirty="0">
                <a:latin typeface="Arial" panose="020B0604020202020204" pitchFamily="34" charset="0"/>
                <a:ea typeface="+mn-lt"/>
                <a:cs typeface="Arial" panose="020B0604020202020204" pitchFamily="34" charset="0"/>
              </a:rPr>
              <a:t> </a:t>
            </a:r>
            <a:r>
              <a:rPr lang="en-US" sz="1700" dirty="0" err="1">
                <a:latin typeface="Arial" panose="020B0604020202020204" pitchFamily="34" charset="0"/>
                <a:ea typeface="+mn-lt"/>
                <a:cs typeface="Arial" panose="020B0604020202020204" pitchFamily="34" charset="0"/>
              </a:rPr>
              <a:t>específicas</a:t>
            </a:r>
            <a:r>
              <a:rPr lang="en-US" sz="1700" dirty="0">
                <a:latin typeface="Arial" panose="020B0604020202020204" pitchFamily="34" charset="0"/>
                <a:ea typeface="+mn-lt"/>
                <a:cs typeface="Arial" panose="020B0604020202020204" pitchFamily="34" charset="0"/>
              </a:rPr>
              <a:t>.</a:t>
            </a:r>
            <a:endParaRPr lang="en-US" sz="1700" dirty="0">
              <a:latin typeface="Arial" panose="020B0604020202020204" pitchFamily="34" charset="0"/>
              <a:ea typeface="Calibri"/>
              <a:cs typeface="Arial" panose="020B0604020202020204" pitchFamily="34" charset="0"/>
            </a:endParaRPr>
          </a:p>
        </p:txBody>
      </p:sp>
    </p:spTree>
    <p:extLst>
      <p:ext uri="{BB962C8B-B14F-4D97-AF65-F5344CB8AC3E}">
        <p14:creationId xmlns:p14="http://schemas.microsoft.com/office/powerpoint/2010/main" val="4152822803"/>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7EB40C274A486E4790FAF6BAAC72F1C6" ma:contentTypeVersion="3" ma:contentTypeDescription="Criar um novo documento." ma:contentTypeScope="" ma:versionID="3f7a7e35f830f0c400fad8d22b2721be">
  <xsd:schema xmlns:xsd="http://www.w3.org/2001/XMLSchema" xmlns:xs="http://www.w3.org/2001/XMLSchema" xmlns:p="http://schemas.microsoft.com/office/2006/metadata/properties" xmlns:ns2="7d3d343c-a6aa-4d88-b846-d587ef00287f" targetNamespace="http://schemas.microsoft.com/office/2006/metadata/properties" ma:root="true" ma:fieldsID="553b113d820c54c3050873b96d9c75d0" ns2:_="">
    <xsd:import namespace="7d3d343c-a6aa-4d88-b846-d587ef00287f"/>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d3d343c-a6aa-4d88-b846-d587ef00287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0EE0976-6A45-4287-B1BE-9D0CA85918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d3d343c-a6aa-4d88-b846-d587ef00287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0A72842-4B05-4F90-83CE-70ADE63B6014}">
  <ds:schemaRefs>
    <ds:schemaRef ds:uri="http://schemas.microsoft.com/sharepoint/v3/contenttype/forms"/>
  </ds:schemaRefs>
</ds:datastoreItem>
</file>

<file path=customXml/itemProps3.xml><?xml version="1.0" encoding="utf-8"?>
<ds:datastoreItem xmlns:ds="http://schemas.openxmlformats.org/officeDocument/2006/customXml" ds:itemID="{9A30C6E9-09EE-4D92-AC5B-8B4E2266D477}">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807</TotalTime>
  <Words>779</Words>
  <Application>Microsoft Office PowerPoint</Application>
  <PresentationFormat>Widescreen</PresentationFormat>
  <Paragraphs>70</Paragraphs>
  <Slides>12</Slides>
  <Notes>0</Notes>
  <HiddenSlides>1</HiddenSlides>
  <MMClips>1</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12</vt:i4>
      </vt:variant>
    </vt:vector>
  </HeadingPairs>
  <TitlesOfParts>
    <vt:vector size="17" baseType="lpstr">
      <vt:lpstr>Arial</vt:lpstr>
      <vt:lpstr>Calibri</vt:lpstr>
      <vt:lpstr>Calibri Light</vt:lpstr>
      <vt:lpstr>Times New Roman</vt:lpstr>
      <vt:lpstr>Tema do Office</vt:lpstr>
      <vt:lpstr>Apresentação do PowerPoint</vt:lpstr>
      <vt:lpstr>Introdução</vt:lpstr>
      <vt:lpstr>Apresentação do PowerPoint</vt:lpstr>
      <vt:lpstr>Ideia</vt:lpstr>
      <vt:lpstr>Objetivos </vt:lpstr>
      <vt:lpstr>Ferramentas/Linguagens </vt:lpstr>
      <vt:lpstr>Público-Alvo</vt:lpstr>
      <vt:lpstr>Comunidade Unida  SLOGAN </vt:lpstr>
      <vt:lpstr>Diagrama de Casos de Uso </vt:lpstr>
      <vt:lpstr>Diagrama de Casos de Uso </vt:lpstr>
      <vt:lpstr>Conclusão </vt:lpstr>
      <vt:lpstr>Webgrafia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Bruno Miguel Gouveia Vieira</dc:creator>
  <cp:lastModifiedBy>Bruno Miguel Gouveia Vieira</cp:lastModifiedBy>
  <cp:revision>269</cp:revision>
  <dcterms:created xsi:type="dcterms:W3CDTF">2023-12-19T22:13:00Z</dcterms:created>
  <dcterms:modified xsi:type="dcterms:W3CDTF">2024-01-22T20:39:03Z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0x0101007EB40C274A486E4790FAF6BAAC72F1C6</vt:lpwstr>
  </property>
</Properties>
</file>

<file path=docProps/thumbnail.jpeg>
</file>